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34"/>
  </p:notesMasterIdLst>
  <p:sldIdLst>
    <p:sldId id="257" r:id="rId2"/>
    <p:sldId id="346" r:id="rId3"/>
    <p:sldId id="347" r:id="rId4"/>
    <p:sldId id="348" r:id="rId5"/>
    <p:sldId id="349" r:id="rId6"/>
    <p:sldId id="350" r:id="rId7"/>
    <p:sldId id="354" r:id="rId8"/>
    <p:sldId id="355" r:id="rId9"/>
    <p:sldId id="351" r:id="rId10"/>
    <p:sldId id="352" r:id="rId11"/>
    <p:sldId id="353" r:id="rId12"/>
    <p:sldId id="356" r:id="rId13"/>
    <p:sldId id="362" r:id="rId14"/>
    <p:sldId id="357" r:id="rId15"/>
    <p:sldId id="358" r:id="rId16"/>
    <p:sldId id="359" r:id="rId17"/>
    <p:sldId id="360" r:id="rId18"/>
    <p:sldId id="361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84" r:id="rId31"/>
    <p:sldId id="385" r:id="rId32"/>
    <p:sldId id="37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78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45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ss=0.70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0.00%</c:formatCode>
                <c:ptCount val="11"/>
                <c:pt idx="0">
                  <c:v>-0.117812521</c:v>
                </c:pt>
                <c:pt idx="1">
                  <c:v>-9.8800417000000001E-2</c:v>
                </c:pt>
                <c:pt idx="2">
                  <c:v>-9.1785328999999999E-2</c:v>
                </c:pt>
                <c:pt idx="3">
                  <c:v>-6.0875434999999999E-2</c:v>
                </c:pt>
                <c:pt idx="4">
                  <c:v>-5.2504580000000002E-2</c:v>
                </c:pt>
                <c:pt idx="5">
                  <c:v>-5.4650987999999998E-2</c:v>
                </c:pt>
                <c:pt idx="6">
                  <c:v>-5.2522793999999998E-2</c:v>
                </c:pt>
                <c:pt idx="7">
                  <c:v>-4.2135318999999997E-2</c:v>
                </c:pt>
                <c:pt idx="8">
                  <c:v>-4.3004449E-2</c:v>
                </c:pt>
                <c:pt idx="9">
                  <c:v>-3.5250821000000002E-2</c:v>
                </c:pt>
                <c:pt idx="10">
                  <c:v>-2.4445531E-2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64-449B-907C-2719CD50CE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ss=0.85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Sheet1!$C$2:$C$12</c:f>
              <c:numCache>
                <c:formatCode>0.00%</c:formatCode>
                <c:ptCount val="11"/>
                <c:pt idx="0">
                  <c:v>-0.11894838100000001</c:v>
                </c:pt>
                <c:pt idx="1">
                  <c:v>-9.7246263999999999E-2</c:v>
                </c:pt>
                <c:pt idx="2">
                  <c:v>-8.0762642999999995E-2</c:v>
                </c:pt>
                <c:pt idx="3">
                  <c:v>-6.6797216000000006E-2</c:v>
                </c:pt>
                <c:pt idx="4">
                  <c:v>-6.4767828999999999E-2</c:v>
                </c:pt>
                <c:pt idx="5">
                  <c:v>-6.4269227999999998E-2</c:v>
                </c:pt>
                <c:pt idx="6">
                  <c:v>-6.0592339000000002E-2</c:v>
                </c:pt>
                <c:pt idx="7">
                  <c:v>-4.8440999999999998E-2</c:v>
                </c:pt>
                <c:pt idx="8">
                  <c:v>-4.1077813999999997E-2</c:v>
                </c:pt>
                <c:pt idx="9">
                  <c:v>-4.0857951000000003E-2</c:v>
                </c:pt>
                <c:pt idx="10">
                  <c:v>-2.0736154E-2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64-449B-907C-2719CD50CEA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ss=1.00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Sheet1!$D$2:$D$12</c:f>
              <c:numCache>
                <c:formatCode>0.00%</c:formatCode>
                <c:ptCount val="11"/>
                <c:pt idx="0">
                  <c:v>-0.12070326200000001</c:v>
                </c:pt>
                <c:pt idx="1">
                  <c:v>-9.4180602000000002E-2</c:v>
                </c:pt>
                <c:pt idx="2">
                  <c:v>-8.3452831000000005E-2</c:v>
                </c:pt>
                <c:pt idx="3">
                  <c:v>-6.7895545000000002E-2</c:v>
                </c:pt>
                <c:pt idx="4">
                  <c:v>-6.8796886000000002E-2</c:v>
                </c:pt>
                <c:pt idx="5">
                  <c:v>-7.156092E-2</c:v>
                </c:pt>
                <c:pt idx="6">
                  <c:v>-5.8211103E-2</c:v>
                </c:pt>
                <c:pt idx="7">
                  <c:v>-4.6112441999999997E-2</c:v>
                </c:pt>
                <c:pt idx="8">
                  <c:v>-3.2866340000000001E-2</c:v>
                </c:pt>
                <c:pt idx="9">
                  <c:v>-3.6854118999999998E-2</c:v>
                </c:pt>
                <c:pt idx="10">
                  <c:v>-3.0398323000000001E-2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164-449B-907C-2719CD50CE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27514512"/>
        <c:axId val="1327518672"/>
      </c:lineChart>
      <c:catAx>
        <c:axId val="1327514512"/>
        <c:scaling>
          <c:orientation val="minMax"/>
        </c:scaling>
        <c:delete val="0"/>
        <c:axPos val="b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1200" b="0" dirty="0">
                    <a:solidFill>
                      <a:schemeClr val="tx1"/>
                    </a:solidFill>
                  </a:rPr>
                  <a:t>Regularisation strength alpha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7518672"/>
        <c:crosses val="autoZero"/>
        <c:auto val="1"/>
        <c:lblAlgn val="ctr"/>
        <c:lblOffset val="100"/>
        <c:noMultiLvlLbl val="0"/>
      </c:catAx>
      <c:valAx>
        <c:axId val="1327518672"/>
        <c:scaling>
          <c:orientation val="minMax"/>
          <c:max val="2.0000000000000004E-2"/>
          <c:min val="-0.14000000000000001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1200" b="0" dirty="0">
                    <a:solidFill>
                      <a:schemeClr val="tx1"/>
                    </a:solidFill>
                  </a:rPr>
                  <a:t>Overfit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7514512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nn_200</c:v>
                </c:pt>
                <c:pt idx="1">
                  <c:v>nn_300</c:v>
                </c:pt>
                <c:pt idx="2">
                  <c:v>nn_400</c:v>
                </c:pt>
                <c:pt idx="3">
                  <c:v>nn_500</c:v>
                </c:pt>
                <c:pt idx="4">
                  <c:v>nn_600</c:v>
                </c:pt>
                <c:pt idx="5">
                  <c:v>nn_700</c:v>
                </c:pt>
                <c:pt idx="6">
                  <c:v>nn_800</c:v>
                </c:pt>
                <c:pt idx="7">
                  <c:v>nn_900</c:v>
                </c:pt>
                <c:pt idx="8">
                  <c:v>nn_1000</c:v>
                </c:pt>
                <c:pt idx="9">
                  <c:v>nn_1100</c:v>
                </c:pt>
                <c:pt idx="10">
                  <c:v>nn_1200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0.94837516099999997</c:v>
                </c:pt>
                <c:pt idx="1">
                  <c:v>0.94477692000000002</c:v>
                </c:pt>
                <c:pt idx="2">
                  <c:v>0.94477155700000004</c:v>
                </c:pt>
                <c:pt idx="3">
                  <c:v>0.94417631899999999</c:v>
                </c:pt>
                <c:pt idx="4">
                  <c:v>0.94957636199999995</c:v>
                </c:pt>
                <c:pt idx="5">
                  <c:v>0.94718468499999997</c:v>
                </c:pt>
                <c:pt idx="6">
                  <c:v>0.942975118</c:v>
                </c:pt>
                <c:pt idx="7">
                  <c:v>0.93336550799999995</c:v>
                </c:pt>
                <c:pt idx="8">
                  <c:v>0.92856070400000001</c:v>
                </c:pt>
                <c:pt idx="9">
                  <c:v>0.91295044999999997</c:v>
                </c:pt>
                <c:pt idx="10">
                  <c:v>0.896144359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40-4413-A0A1-1B1EB8A99A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Validate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nn_200</c:v>
                </c:pt>
                <c:pt idx="1">
                  <c:v>nn_300</c:v>
                </c:pt>
                <c:pt idx="2">
                  <c:v>nn_400</c:v>
                </c:pt>
                <c:pt idx="3">
                  <c:v>nn_500</c:v>
                </c:pt>
                <c:pt idx="4">
                  <c:v>nn_600</c:v>
                </c:pt>
                <c:pt idx="5">
                  <c:v>nn_700</c:v>
                </c:pt>
                <c:pt idx="6">
                  <c:v>nn_800</c:v>
                </c:pt>
                <c:pt idx="7">
                  <c:v>nn_900</c:v>
                </c:pt>
                <c:pt idx="8">
                  <c:v>nn_1000</c:v>
                </c:pt>
                <c:pt idx="9">
                  <c:v>nn_1100</c:v>
                </c:pt>
                <c:pt idx="10">
                  <c:v>nn_1200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0.91666666699999999</c:v>
                </c:pt>
                <c:pt idx="1">
                  <c:v>0.92500000000000004</c:v>
                </c:pt>
                <c:pt idx="2">
                  <c:v>0.91666666699999999</c:v>
                </c:pt>
                <c:pt idx="3">
                  <c:v>0.91666666699999999</c:v>
                </c:pt>
                <c:pt idx="4">
                  <c:v>0.93333333299999999</c:v>
                </c:pt>
                <c:pt idx="5">
                  <c:v>0.93333333299999999</c:v>
                </c:pt>
                <c:pt idx="6">
                  <c:v>0.93333333299999999</c:v>
                </c:pt>
                <c:pt idx="7">
                  <c:v>0.91666666699999999</c:v>
                </c:pt>
                <c:pt idx="8">
                  <c:v>0.91666666699999999</c:v>
                </c:pt>
                <c:pt idx="9">
                  <c:v>0.90833333299999997</c:v>
                </c:pt>
                <c:pt idx="10">
                  <c:v>0.88333333300000005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E40-4413-A0A1-1B1EB8A99A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66083439"/>
        <c:axId val="2066085103"/>
      </c:lineChart>
      <c:catAx>
        <c:axId val="2066083439"/>
        <c:scaling>
          <c:orientation val="minMax"/>
        </c:scaling>
        <c:delete val="0"/>
        <c:axPos val="b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6085103"/>
        <c:crosses val="autoZero"/>
        <c:auto val="1"/>
        <c:lblAlgn val="ctr"/>
        <c:lblOffset val="100"/>
        <c:noMultiLvlLbl val="0"/>
      </c:catAx>
      <c:valAx>
        <c:axId val="2066085103"/>
        <c:scaling>
          <c:orientation val="minMax"/>
          <c:max val="1"/>
          <c:min val="0.60000000000000009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6083439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Overfit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AA8-402A-99EB-79CB018CE34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AA8-402A-99EB-79CB018CE34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AA8-402A-99EB-79CB018CE34C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AA8-402A-99EB-79CB018CE34C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AA8-402A-99EB-79CB018CE34C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AA8-402A-99EB-79CB018CE34C}"/>
                </c:ext>
              </c:extLst>
            </c:dLbl>
            <c:dLbl>
              <c:idx val="6"/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AA8-402A-99EB-79CB018CE34C}"/>
                </c:ext>
              </c:extLst>
            </c:dLbl>
            <c:dLbl>
              <c:idx val="7"/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AA8-402A-99EB-79CB018CE34C}"/>
                </c:ext>
              </c:extLst>
            </c:dLbl>
            <c:dLbl>
              <c:idx val="8"/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AA8-402A-99EB-79CB018CE34C}"/>
                </c:ext>
              </c:extLst>
            </c:dLbl>
            <c:dLbl>
              <c:idx val="9"/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AA8-402A-99EB-79CB018CE34C}"/>
                </c:ext>
              </c:extLst>
            </c:dLbl>
            <c:dLbl>
              <c:idx val="10"/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AA8-402A-99EB-79CB018CE34C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nn_200</c:v>
                </c:pt>
                <c:pt idx="1">
                  <c:v>nn_300</c:v>
                </c:pt>
                <c:pt idx="2">
                  <c:v>nn_400</c:v>
                </c:pt>
                <c:pt idx="3">
                  <c:v>nn_500</c:v>
                </c:pt>
                <c:pt idx="4">
                  <c:v>nn_600</c:v>
                </c:pt>
                <c:pt idx="5">
                  <c:v>nn_700</c:v>
                </c:pt>
                <c:pt idx="6">
                  <c:v>nn_800</c:v>
                </c:pt>
                <c:pt idx="7">
                  <c:v>nn_900</c:v>
                </c:pt>
                <c:pt idx="8">
                  <c:v>nn_1000</c:v>
                </c:pt>
                <c:pt idx="9">
                  <c:v>nn_1100</c:v>
                </c:pt>
                <c:pt idx="10">
                  <c:v>nn_1200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-3.3434547000000002E-2</c:v>
                </c:pt>
                <c:pt idx="1">
                  <c:v>-2.0932899000000001E-2</c:v>
                </c:pt>
                <c:pt idx="2">
                  <c:v>-2.9747816E-2</c:v>
                </c:pt>
                <c:pt idx="3">
                  <c:v>-2.9136138999999998E-2</c:v>
                </c:pt>
                <c:pt idx="4">
                  <c:v>-1.7105552999999999E-2</c:v>
                </c:pt>
                <c:pt idx="5">
                  <c:v>-1.4623707E-2</c:v>
                </c:pt>
                <c:pt idx="6">
                  <c:v>-1.0224855999999999E-2</c:v>
                </c:pt>
                <c:pt idx="7">
                  <c:v>-1.7890999000000001E-2</c:v>
                </c:pt>
                <c:pt idx="8">
                  <c:v>-1.2809111E-2</c:v>
                </c:pt>
                <c:pt idx="9">
                  <c:v>-5.0573579999999996E-3</c:v>
                </c:pt>
                <c:pt idx="10">
                  <c:v>-1.4295716E-2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2AA8-402A-99EB-79CB018CE3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66083439"/>
        <c:axId val="2066085103"/>
      </c:lineChart>
      <c:catAx>
        <c:axId val="2066083439"/>
        <c:scaling>
          <c:orientation val="minMax"/>
        </c:scaling>
        <c:delete val="0"/>
        <c:axPos val="b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6085103"/>
        <c:crosses val="autoZero"/>
        <c:auto val="1"/>
        <c:lblAlgn val="ctr"/>
        <c:lblOffset val="100"/>
        <c:noMultiLvlLbl val="0"/>
      </c:catAx>
      <c:valAx>
        <c:axId val="2066085103"/>
        <c:scaling>
          <c:orientation val="minMax"/>
          <c:min val="-4.0000000000000008E-2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6083439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train_recall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Sheet1!$A$2:$A$36</c:f>
              <c:numCache>
                <c:formatCode>General</c:formatCode>
                <c:ptCount val="3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2">
                  <c:v>0</c:v>
                </c:pt>
                <c:pt idx="13">
                  <c:v>10</c:v>
                </c:pt>
                <c:pt idx="14">
                  <c:v>20</c:v>
                </c:pt>
                <c:pt idx="15">
                  <c:v>30</c:v>
                </c:pt>
                <c:pt idx="16">
                  <c:v>40</c:v>
                </c:pt>
                <c:pt idx="17">
                  <c:v>50</c:v>
                </c:pt>
                <c:pt idx="18">
                  <c:v>60</c:v>
                </c:pt>
                <c:pt idx="19">
                  <c:v>70</c:v>
                </c:pt>
                <c:pt idx="20">
                  <c:v>80</c:v>
                </c:pt>
                <c:pt idx="21">
                  <c:v>90</c:v>
                </c:pt>
                <c:pt idx="22">
                  <c:v>100</c:v>
                </c:pt>
                <c:pt idx="24">
                  <c:v>0</c:v>
                </c:pt>
                <c:pt idx="25">
                  <c:v>10</c:v>
                </c:pt>
                <c:pt idx="26">
                  <c:v>20</c:v>
                </c:pt>
                <c:pt idx="27">
                  <c:v>30</c:v>
                </c:pt>
                <c:pt idx="28">
                  <c:v>40</c:v>
                </c:pt>
                <c:pt idx="29">
                  <c:v>50</c:v>
                </c:pt>
                <c:pt idx="30">
                  <c:v>60</c:v>
                </c:pt>
                <c:pt idx="31">
                  <c:v>70</c:v>
                </c:pt>
                <c:pt idx="32">
                  <c:v>80</c:v>
                </c:pt>
                <c:pt idx="33">
                  <c:v>90</c:v>
                </c:pt>
                <c:pt idx="34">
                  <c:v>100</c:v>
                </c:pt>
              </c:numCache>
            </c:numRef>
          </c:cat>
          <c:val>
            <c:numRef>
              <c:f>Sheet1!$B$2:$B$36</c:f>
              <c:numCache>
                <c:formatCode>General</c:formatCode>
                <c:ptCount val="35"/>
                <c:pt idx="0">
                  <c:v>0.80832618300000003</c:v>
                </c:pt>
                <c:pt idx="1">
                  <c:v>0.82253682299999997</c:v>
                </c:pt>
                <c:pt idx="2">
                  <c:v>0.83453453499999997</c:v>
                </c:pt>
                <c:pt idx="3">
                  <c:v>0.842138567</c:v>
                </c:pt>
                <c:pt idx="4">
                  <c:v>0.84893822399999996</c:v>
                </c:pt>
                <c:pt idx="5">
                  <c:v>0.85674245699999996</c:v>
                </c:pt>
                <c:pt idx="6">
                  <c:v>0.86654511700000003</c:v>
                </c:pt>
                <c:pt idx="7">
                  <c:v>0.87454776199999995</c:v>
                </c:pt>
                <c:pt idx="8">
                  <c:v>0.88114721900000004</c:v>
                </c:pt>
                <c:pt idx="9">
                  <c:v>0.89175246699999999</c:v>
                </c:pt>
                <c:pt idx="10">
                  <c:v>0.89895967399999999</c:v>
                </c:pt>
                <c:pt idx="12">
                  <c:v>0.82513227499999997</c:v>
                </c:pt>
                <c:pt idx="13">
                  <c:v>0.84573680799999995</c:v>
                </c:pt>
                <c:pt idx="14">
                  <c:v>0.85474581699999996</c:v>
                </c:pt>
                <c:pt idx="15">
                  <c:v>0.86534212799999999</c:v>
                </c:pt>
                <c:pt idx="16">
                  <c:v>0.87534498800000005</c:v>
                </c:pt>
                <c:pt idx="17">
                  <c:v>0.886752824</c:v>
                </c:pt>
                <c:pt idx="18">
                  <c:v>0.89215286699999996</c:v>
                </c:pt>
                <c:pt idx="19">
                  <c:v>0.89535606999999995</c:v>
                </c:pt>
                <c:pt idx="20">
                  <c:v>0.896757472</c:v>
                </c:pt>
                <c:pt idx="21">
                  <c:v>0.89655190900000004</c:v>
                </c:pt>
                <c:pt idx="22">
                  <c:v>0.89555448299999996</c:v>
                </c:pt>
                <c:pt idx="24">
                  <c:v>0.84934398700000002</c:v>
                </c:pt>
                <c:pt idx="25">
                  <c:v>0.85514085500000003</c:v>
                </c:pt>
                <c:pt idx="26">
                  <c:v>0.86634670400000002</c:v>
                </c:pt>
                <c:pt idx="27">
                  <c:v>0.87274774799999999</c:v>
                </c:pt>
                <c:pt idx="28">
                  <c:v>0.87614936399999999</c:v>
                </c:pt>
                <c:pt idx="29">
                  <c:v>0.88174960700000005</c:v>
                </c:pt>
                <c:pt idx="30">
                  <c:v>0.88694766199999997</c:v>
                </c:pt>
                <c:pt idx="31">
                  <c:v>0.88734627499999996</c:v>
                </c:pt>
                <c:pt idx="32">
                  <c:v>0.88955384000000004</c:v>
                </c:pt>
                <c:pt idx="33">
                  <c:v>0.890352853</c:v>
                </c:pt>
                <c:pt idx="34">
                  <c:v>0.89015443999999999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12-4C17-9007-FE08F9BB90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validate_recall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Sheet1!$A$2:$A$36</c:f>
              <c:numCache>
                <c:formatCode>General</c:formatCode>
                <c:ptCount val="3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2">
                  <c:v>0</c:v>
                </c:pt>
                <c:pt idx="13">
                  <c:v>10</c:v>
                </c:pt>
                <c:pt idx="14">
                  <c:v>20</c:v>
                </c:pt>
                <c:pt idx="15">
                  <c:v>30</c:v>
                </c:pt>
                <c:pt idx="16">
                  <c:v>40</c:v>
                </c:pt>
                <c:pt idx="17">
                  <c:v>50</c:v>
                </c:pt>
                <c:pt idx="18">
                  <c:v>60</c:v>
                </c:pt>
                <c:pt idx="19">
                  <c:v>70</c:v>
                </c:pt>
                <c:pt idx="20">
                  <c:v>80</c:v>
                </c:pt>
                <c:pt idx="21">
                  <c:v>90</c:v>
                </c:pt>
                <c:pt idx="22">
                  <c:v>100</c:v>
                </c:pt>
                <c:pt idx="24">
                  <c:v>0</c:v>
                </c:pt>
                <c:pt idx="25">
                  <c:v>10</c:v>
                </c:pt>
                <c:pt idx="26">
                  <c:v>20</c:v>
                </c:pt>
                <c:pt idx="27">
                  <c:v>30</c:v>
                </c:pt>
                <c:pt idx="28">
                  <c:v>40</c:v>
                </c:pt>
                <c:pt idx="29">
                  <c:v>50</c:v>
                </c:pt>
                <c:pt idx="30">
                  <c:v>60</c:v>
                </c:pt>
                <c:pt idx="31">
                  <c:v>70</c:v>
                </c:pt>
                <c:pt idx="32">
                  <c:v>80</c:v>
                </c:pt>
                <c:pt idx="33">
                  <c:v>90</c:v>
                </c:pt>
                <c:pt idx="34">
                  <c:v>100</c:v>
                </c:pt>
              </c:numCache>
            </c:numRef>
          </c:cat>
          <c:val>
            <c:numRef>
              <c:f>Sheet1!$C$2:$C$36</c:f>
              <c:numCache>
                <c:formatCode>General</c:formatCode>
                <c:ptCount val="35"/>
                <c:pt idx="0">
                  <c:v>0.71309523799999996</c:v>
                </c:pt>
                <c:pt idx="1">
                  <c:v>0.74126984100000004</c:v>
                </c:pt>
                <c:pt idx="2">
                  <c:v>0.75793650800000001</c:v>
                </c:pt>
                <c:pt idx="3">
                  <c:v>0.79087301600000004</c:v>
                </c:pt>
                <c:pt idx="4">
                  <c:v>0.80436507899999998</c:v>
                </c:pt>
                <c:pt idx="5">
                  <c:v>0.809920635</c:v>
                </c:pt>
                <c:pt idx="6">
                  <c:v>0.82103174599999995</c:v>
                </c:pt>
                <c:pt idx="7">
                  <c:v>0.83769841300000003</c:v>
                </c:pt>
                <c:pt idx="8">
                  <c:v>0.84325396799999996</c:v>
                </c:pt>
                <c:pt idx="9">
                  <c:v>0.86031745999999998</c:v>
                </c:pt>
                <c:pt idx="10">
                  <c:v>0.87698412699999995</c:v>
                </c:pt>
                <c:pt idx="12">
                  <c:v>0.72698412700000004</c:v>
                </c:pt>
                <c:pt idx="13">
                  <c:v>0.76349206300000005</c:v>
                </c:pt>
                <c:pt idx="14">
                  <c:v>0.78571428600000004</c:v>
                </c:pt>
                <c:pt idx="15">
                  <c:v>0.80753968300000001</c:v>
                </c:pt>
                <c:pt idx="16">
                  <c:v>0.81865079399999996</c:v>
                </c:pt>
                <c:pt idx="17">
                  <c:v>0.82976190500000002</c:v>
                </c:pt>
                <c:pt idx="18">
                  <c:v>0.83809523799999996</c:v>
                </c:pt>
                <c:pt idx="19">
                  <c:v>0.85198412700000004</c:v>
                </c:pt>
                <c:pt idx="20">
                  <c:v>0.85992063500000004</c:v>
                </c:pt>
                <c:pt idx="21">
                  <c:v>0.85992063500000004</c:v>
                </c:pt>
                <c:pt idx="22">
                  <c:v>0.87698412699999995</c:v>
                </c:pt>
                <c:pt idx="24">
                  <c:v>0.74682539699999995</c:v>
                </c:pt>
                <c:pt idx="25">
                  <c:v>0.77460317499999998</c:v>
                </c:pt>
                <c:pt idx="26">
                  <c:v>0.79404761899999998</c:v>
                </c:pt>
                <c:pt idx="27">
                  <c:v>0.81349206299999999</c:v>
                </c:pt>
                <c:pt idx="28">
                  <c:v>0.81587301599999995</c:v>
                </c:pt>
                <c:pt idx="29">
                  <c:v>0.81865079399999996</c:v>
                </c:pt>
                <c:pt idx="30">
                  <c:v>0.83531745999999996</c:v>
                </c:pt>
                <c:pt idx="31">
                  <c:v>0.84642857100000002</c:v>
                </c:pt>
                <c:pt idx="32">
                  <c:v>0.86031745999999998</c:v>
                </c:pt>
                <c:pt idx="33">
                  <c:v>0.85753968300000005</c:v>
                </c:pt>
                <c:pt idx="34">
                  <c:v>0.86309523799999999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12-4C17-9007-FE08F9BB90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27514512"/>
        <c:axId val="1327518672"/>
      </c:lineChart>
      <c:catAx>
        <c:axId val="1327514512"/>
        <c:scaling>
          <c:orientation val="minMax"/>
        </c:scaling>
        <c:delete val="0"/>
        <c:axPos val="b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1200" b="0" dirty="0">
                    <a:solidFill>
                      <a:schemeClr val="tx1"/>
                    </a:solidFill>
                  </a:rPr>
                  <a:t>Regularisation strength alpha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7518672"/>
        <c:crosses val="autoZero"/>
        <c:auto val="1"/>
        <c:lblAlgn val="ctr"/>
        <c:lblOffset val="100"/>
        <c:noMultiLvlLbl val="0"/>
      </c:catAx>
      <c:valAx>
        <c:axId val="1327518672"/>
        <c:scaling>
          <c:orientation val="minMax"/>
          <c:max val="1"/>
          <c:min val="0.5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7514512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ss=0.70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0.00%</c:formatCode>
                <c:ptCount val="11"/>
                <c:pt idx="0">
                  <c:v>-0.129310059</c:v>
                </c:pt>
                <c:pt idx="1">
                  <c:v>-0.11297982600000001</c:v>
                </c:pt>
                <c:pt idx="2">
                  <c:v>-0.11395477499999999</c:v>
                </c:pt>
                <c:pt idx="3">
                  <c:v>-8.9433822999999996E-2</c:v>
                </c:pt>
                <c:pt idx="4">
                  <c:v>-8.2603042000000002E-2</c:v>
                </c:pt>
                <c:pt idx="5">
                  <c:v>-7.9457191999999996E-2</c:v>
                </c:pt>
                <c:pt idx="6">
                  <c:v>-8.4207592999999997E-2</c:v>
                </c:pt>
                <c:pt idx="7">
                  <c:v>-7.9000840000000003E-2</c:v>
                </c:pt>
                <c:pt idx="8">
                  <c:v>-7.4779434000000006E-2</c:v>
                </c:pt>
                <c:pt idx="9">
                  <c:v>-6.1988237000000002E-2</c:v>
                </c:pt>
                <c:pt idx="10">
                  <c:v>-4.9223545E-2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72-4E2A-B555-51EDE4D5BF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ss=0.85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Sheet1!$C$2:$C$12</c:f>
              <c:numCache>
                <c:formatCode>0.00%</c:formatCode>
                <c:ptCount val="11"/>
                <c:pt idx="0">
                  <c:v>-0.10759637599999999</c:v>
                </c:pt>
                <c:pt idx="1">
                  <c:v>-9.9980952999999997E-2</c:v>
                </c:pt>
                <c:pt idx="2">
                  <c:v>-0.10045446299999999</c:v>
                </c:pt>
                <c:pt idx="3">
                  <c:v>-8.8418878000000006E-2</c:v>
                </c:pt>
                <c:pt idx="4">
                  <c:v>-7.8214539E-2</c:v>
                </c:pt>
                <c:pt idx="5">
                  <c:v>-6.8828718999999997E-2</c:v>
                </c:pt>
                <c:pt idx="6">
                  <c:v>-6.7666111000000001E-2</c:v>
                </c:pt>
                <c:pt idx="7">
                  <c:v>-6.8446664000000004E-2</c:v>
                </c:pt>
                <c:pt idx="8">
                  <c:v>-6.0851721999999997E-2</c:v>
                </c:pt>
                <c:pt idx="9">
                  <c:v>-6.2683107000000002E-2</c:v>
                </c:pt>
                <c:pt idx="10">
                  <c:v>-2.9995731000000001E-2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472-4E2A-B555-51EDE4D5BF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ss=1.00</c:v>
                </c:pt>
              </c:strCache>
            </c:strRef>
          </c:tx>
          <c:spPr>
            <a:ln w="635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Sheet1!$D$2:$D$12</c:f>
              <c:numCache>
                <c:formatCode>0.00%</c:formatCode>
                <c:ptCount val="11"/>
                <c:pt idx="0">
                  <c:v>-0.1181138</c:v>
                </c:pt>
                <c:pt idx="1">
                  <c:v>-0.106189906</c:v>
                </c:pt>
                <c:pt idx="2">
                  <c:v>-8.6614174000000002E-2</c:v>
                </c:pt>
                <c:pt idx="3">
                  <c:v>-8.8478135999999999E-2</c:v>
                </c:pt>
                <c:pt idx="4">
                  <c:v>-8.2647556999999996E-2</c:v>
                </c:pt>
                <c:pt idx="5">
                  <c:v>-7.5290895999999996E-2</c:v>
                </c:pt>
                <c:pt idx="6">
                  <c:v>-7.4462531999999998E-2</c:v>
                </c:pt>
                <c:pt idx="7">
                  <c:v>-7.1212539000000005E-2</c:v>
                </c:pt>
                <c:pt idx="8">
                  <c:v>-6.1827977999999999E-2</c:v>
                </c:pt>
                <c:pt idx="9">
                  <c:v>-6.3836858999999996E-2</c:v>
                </c:pt>
                <c:pt idx="10">
                  <c:v>-5.5667343000000001E-2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472-4E2A-B555-51EDE4D5BF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27514512"/>
        <c:axId val="1327518672"/>
      </c:lineChart>
      <c:catAx>
        <c:axId val="1327514512"/>
        <c:scaling>
          <c:orientation val="minMax"/>
        </c:scaling>
        <c:delete val="0"/>
        <c:axPos val="b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1200" b="0" dirty="0">
                    <a:solidFill>
                      <a:schemeClr val="tx1"/>
                    </a:solidFill>
                  </a:rPr>
                  <a:t>Regularisation strength alpha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7518672"/>
        <c:crosses val="autoZero"/>
        <c:auto val="1"/>
        <c:lblAlgn val="ctr"/>
        <c:lblOffset val="100"/>
        <c:noMultiLvlLbl val="0"/>
      </c:catAx>
      <c:valAx>
        <c:axId val="1327518672"/>
        <c:scaling>
          <c:orientation val="minMax"/>
          <c:max val="2.0000000000000004E-2"/>
          <c:min val="-0.14000000000000001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1200" b="0" dirty="0">
                    <a:solidFill>
                      <a:schemeClr val="tx1"/>
                    </a:solidFill>
                  </a:rPr>
                  <a:t>Overfit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7514512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train_precision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Sheet1!$A$2:$A$36</c:f>
              <c:numCache>
                <c:formatCode>General</c:formatCode>
                <c:ptCount val="3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2">
                  <c:v>0</c:v>
                </c:pt>
                <c:pt idx="13">
                  <c:v>10</c:v>
                </c:pt>
                <c:pt idx="14">
                  <c:v>20</c:v>
                </c:pt>
                <c:pt idx="15">
                  <c:v>30</c:v>
                </c:pt>
                <c:pt idx="16">
                  <c:v>40</c:v>
                </c:pt>
                <c:pt idx="17">
                  <c:v>50</c:v>
                </c:pt>
                <c:pt idx="18">
                  <c:v>60</c:v>
                </c:pt>
                <c:pt idx="19">
                  <c:v>70</c:v>
                </c:pt>
                <c:pt idx="20">
                  <c:v>80</c:v>
                </c:pt>
                <c:pt idx="21">
                  <c:v>90</c:v>
                </c:pt>
                <c:pt idx="22">
                  <c:v>100</c:v>
                </c:pt>
                <c:pt idx="24">
                  <c:v>0</c:v>
                </c:pt>
                <c:pt idx="25">
                  <c:v>10</c:v>
                </c:pt>
                <c:pt idx="26">
                  <c:v>20</c:v>
                </c:pt>
                <c:pt idx="27">
                  <c:v>30</c:v>
                </c:pt>
                <c:pt idx="28">
                  <c:v>40</c:v>
                </c:pt>
                <c:pt idx="29">
                  <c:v>50</c:v>
                </c:pt>
                <c:pt idx="30">
                  <c:v>60</c:v>
                </c:pt>
                <c:pt idx="31">
                  <c:v>70</c:v>
                </c:pt>
                <c:pt idx="32">
                  <c:v>80</c:v>
                </c:pt>
                <c:pt idx="33">
                  <c:v>90</c:v>
                </c:pt>
                <c:pt idx="34">
                  <c:v>100</c:v>
                </c:pt>
              </c:numCache>
            </c:numRef>
          </c:cat>
          <c:val>
            <c:numRef>
              <c:f>Sheet1!$B$2:$B$36</c:f>
              <c:numCache>
                <c:formatCode>General</c:formatCode>
                <c:ptCount val="35"/>
                <c:pt idx="0">
                  <c:v>0.35221179800000002</c:v>
                </c:pt>
                <c:pt idx="1">
                  <c:v>0.333989916</c:v>
                </c:pt>
                <c:pt idx="2">
                  <c:v>0.31557198199999997</c:v>
                </c:pt>
                <c:pt idx="3">
                  <c:v>0.29636626900000002</c:v>
                </c:pt>
                <c:pt idx="4">
                  <c:v>0.27630953000000003</c:v>
                </c:pt>
                <c:pt idx="5">
                  <c:v>0.26078306299999998</c:v>
                </c:pt>
                <c:pt idx="6">
                  <c:v>0.246670948</c:v>
                </c:pt>
                <c:pt idx="7">
                  <c:v>0.23324621000000001</c:v>
                </c:pt>
                <c:pt idx="8">
                  <c:v>0.21959437000000001</c:v>
                </c:pt>
                <c:pt idx="9">
                  <c:v>0.20623556700000001</c:v>
                </c:pt>
                <c:pt idx="10">
                  <c:v>0.193129987</c:v>
                </c:pt>
                <c:pt idx="12">
                  <c:v>0.33420027800000002</c:v>
                </c:pt>
                <c:pt idx="13">
                  <c:v>0.31589816599999998</c:v>
                </c:pt>
                <c:pt idx="14">
                  <c:v>0.29568939300000002</c:v>
                </c:pt>
                <c:pt idx="15">
                  <c:v>0.27664709700000001</c:v>
                </c:pt>
                <c:pt idx="16">
                  <c:v>0.26054316500000002</c:v>
                </c:pt>
                <c:pt idx="17">
                  <c:v>0.24582830999999999</c:v>
                </c:pt>
                <c:pt idx="18">
                  <c:v>0.235590151</c:v>
                </c:pt>
                <c:pt idx="19">
                  <c:v>0.226119288</c:v>
                </c:pt>
                <c:pt idx="20">
                  <c:v>0.217340544</c:v>
                </c:pt>
                <c:pt idx="21">
                  <c:v>0.20928043399999999</c:v>
                </c:pt>
                <c:pt idx="22">
                  <c:v>0.20140991999999999</c:v>
                </c:pt>
                <c:pt idx="24">
                  <c:v>0.31896906899999999</c:v>
                </c:pt>
                <c:pt idx="25">
                  <c:v>0.30679884600000001</c:v>
                </c:pt>
                <c:pt idx="26">
                  <c:v>0.29312740300000001</c:v>
                </c:pt>
                <c:pt idx="27">
                  <c:v>0.27963586499999998</c:v>
                </c:pt>
                <c:pt idx="28">
                  <c:v>0.26740792800000002</c:v>
                </c:pt>
                <c:pt idx="29">
                  <c:v>0.25723316699999998</c:v>
                </c:pt>
                <c:pt idx="30">
                  <c:v>0.24914216</c:v>
                </c:pt>
                <c:pt idx="31">
                  <c:v>0.238554549</c:v>
                </c:pt>
                <c:pt idx="32">
                  <c:v>0.229284662</c:v>
                </c:pt>
                <c:pt idx="33">
                  <c:v>0.22022393000000001</c:v>
                </c:pt>
                <c:pt idx="34">
                  <c:v>0.212456228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00-4D5E-A733-599B5AA3C6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validate_precision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Sheet1!$A$2:$A$36</c:f>
              <c:numCache>
                <c:formatCode>General</c:formatCode>
                <c:ptCount val="3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2">
                  <c:v>0</c:v>
                </c:pt>
                <c:pt idx="13">
                  <c:v>10</c:v>
                </c:pt>
                <c:pt idx="14">
                  <c:v>20</c:v>
                </c:pt>
                <c:pt idx="15">
                  <c:v>30</c:v>
                </c:pt>
                <c:pt idx="16">
                  <c:v>40</c:v>
                </c:pt>
                <c:pt idx="17">
                  <c:v>50</c:v>
                </c:pt>
                <c:pt idx="18">
                  <c:v>60</c:v>
                </c:pt>
                <c:pt idx="19">
                  <c:v>70</c:v>
                </c:pt>
                <c:pt idx="20">
                  <c:v>80</c:v>
                </c:pt>
                <c:pt idx="21">
                  <c:v>90</c:v>
                </c:pt>
                <c:pt idx="22">
                  <c:v>100</c:v>
                </c:pt>
                <c:pt idx="24">
                  <c:v>0</c:v>
                </c:pt>
                <c:pt idx="25">
                  <c:v>10</c:v>
                </c:pt>
                <c:pt idx="26">
                  <c:v>20</c:v>
                </c:pt>
                <c:pt idx="27">
                  <c:v>30</c:v>
                </c:pt>
                <c:pt idx="28">
                  <c:v>40</c:v>
                </c:pt>
                <c:pt idx="29">
                  <c:v>50</c:v>
                </c:pt>
                <c:pt idx="30">
                  <c:v>60</c:v>
                </c:pt>
                <c:pt idx="31">
                  <c:v>70</c:v>
                </c:pt>
                <c:pt idx="32">
                  <c:v>80</c:v>
                </c:pt>
                <c:pt idx="33">
                  <c:v>90</c:v>
                </c:pt>
                <c:pt idx="34">
                  <c:v>100</c:v>
                </c:pt>
              </c:numCache>
            </c:numRef>
          </c:cat>
          <c:val>
            <c:numRef>
              <c:f>Sheet1!$C$2:$C$36</c:f>
              <c:numCache>
                <c:formatCode>General</c:formatCode>
                <c:ptCount val="35"/>
                <c:pt idx="0">
                  <c:v>0.30666726999999999</c:v>
                </c:pt>
                <c:pt idx="1">
                  <c:v>0.29625579299999999</c:v>
                </c:pt>
                <c:pt idx="2">
                  <c:v>0.27961104799999997</c:v>
                </c:pt>
                <c:pt idx="3">
                  <c:v>0.26986110000000002</c:v>
                </c:pt>
                <c:pt idx="4">
                  <c:v>0.25348552200000002</c:v>
                </c:pt>
                <c:pt idx="5">
                  <c:v>0.24006197300000001</c:v>
                </c:pt>
                <c:pt idx="6">
                  <c:v>0.22589938100000001</c:v>
                </c:pt>
                <c:pt idx="7">
                  <c:v>0.21481956299999999</c:v>
                </c:pt>
                <c:pt idx="8">
                  <c:v>0.20317322700000001</c:v>
                </c:pt>
                <c:pt idx="9">
                  <c:v>0.193451388</c:v>
                </c:pt>
                <c:pt idx="10">
                  <c:v>0.183623445</c:v>
                </c:pt>
                <c:pt idx="12">
                  <c:v>0.298241539</c:v>
                </c:pt>
                <c:pt idx="13">
                  <c:v>0.28431436700000001</c:v>
                </c:pt>
                <c:pt idx="14">
                  <c:v>0.26598607299999999</c:v>
                </c:pt>
                <c:pt idx="15">
                  <c:v>0.25218627100000002</c:v>
                </c:pt>
                <c:pt idx="16">
                  <c:v>0.24016490200000001</c:v>
                </c:pt>
                <c:pt idx="17">
                  <c:v>0.228908262</c:v>
                </c:pt>
                <c:pt idx="18">
                  <c:v>0.21964868200000001</c:v>
                </c:pt>
                <c:pt idx="19">
                  <c:v>0.21064217700000001</c:v>
                </c:pt>
                <c:pt idx="20">
                  <c:v>0.20411499699999999</c:v>
                </c:pt>
                <c:pt idx="21">
                  <c:v>0.19616208600000001</c:v>
                </c:pt>
                <c:pt idx="22">
                  <c:v>0.19536848300000001</c:v>
                </c:pt>
                <c:pt idx="24">
                  <c:v>0.28129441999999999</c:v>
                </c:pt>
                <c:pt idx="25">
                  <c:v>0.27421990499999999</c:v>
                </c:pt>
                <c:pt idx="26">
                  <c:v>0.26773841500000001</c:v>
                </c:pt>
                <c:pt idx="27">
                  <c:v>0.25489420499999998</c:v>
                </c:pt>
                <c:pt idx="28">
                  <c:v>0.245307316</c:v>
                </c:pt>
                <c:pt idx="29">
                  <c:v>0.23786585199999999</c:v>
                </c:pt>
                <c:pt idx="30">
                  <c:v>0.230590404</c:v>
                </c:pt>
                <c:pt idx="31">
                  <c:v>0.22156647400000001</c:v>
                </c:pt>
                <c:pt idx="32">
                  <c:v>0.215108455</c:v>
                </c:pt>
                <c:pt idx="33">
                  <c:v>0.20616552599999999</c:v>
                </c:pt>
                <c:pt idx="34">
                  <c:v>0.20062935400000001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00-4D5E-A733-599B5AA3C6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27514512"/>
        <c:axId val="1327518672"/>
      </c:lineChart>
      <c:catAx>
        <c:axId val="1327514512"/>
        <c:scaling>
          <c:orientation val="minMax"/>
        </c:scaling>
        <c:delete val="0"/>
        <c:axPos val="b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1200" b="0" dirty="0">
                    <a:solidFill>
                      <a:schemeClr val="tx1"/>
                    </a:solidFill>
                  </a:rPr>
                  <a:t>Regularisation strength alpha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7518672"/>
        <c:crosses val="autoZero"/>
        <c:auto val="1"/>
        <c:lblAlgn val="ctr"/>
        <c:lblOffset val="100"/>
        <c:noMultiLvlLbl val="0"/>
      </c:catAx>
      <c:valAx>
        <c:axId val="1327518672"/>
        <c:scaling>
          <c:orientation val="minMax"/>
          <c:max val="1"/>
          <c:min val="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7514512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db=0.20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0.00%</c:formatCode>
                <c:ptCount val="11"/>
                <c:pt idx="0">
                  <c:v>-0.106669738</c:v>
                </c:pt>
                <c:pt idx="1">
                  <c:v>-8.7760492999999995E-2</c:v>
                </c:pt>
                <c:pt idx="2">
                  <c:v>-8.0050944999999998E-2</c:v>
                </c:pt>
                <c:pt idx="3">
                  <c:v>-4.0254413000000003E-2</c:v>
                </c:pt>
                <c:pt idx="4">
                  <c:v>-4.2527825999999998E-2</c:v>
                </c:pt>
                <c:pt idx="5">
                  <c:v>-3.4081210000000001E-2</c:v>
                </c:pt>
                <c:pt idx="6">
                  <c:v>-1.5744010999999999E-2</c:v>
                </c:pt>
                <c:pt idx="7">
                  <c:v>-5.1413190000000001E-3</c:v>
                </c:pt>
                <c:pt idx="8">
                  <c:v>-5.1501840000000004E-3</c:v>
                </c:pt>
                <c:pt idx="9">
                  <c:v>-7.3414559999999997E-3</c:v>
                </c:pt>
                <c:pt idx="10">
                  <c:v>-4.9597119999999998E-3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F6-49C4-8A21-FF785401CF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db=0.35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Sheet1!$C$2:$C$12</c:f>
              <c:numCache>
                <c:formatCode>0.00%</c:formatCode>
                <c:ptCount val="11"/>
                <c:pt idx="0">
                  <c:v>-0.123743564</c:v>
                </c:pt>
                <c:pt idx="1">
                  <c:v>-8.7094939999999996E-2</c:v>
                </c:pt>
                <c:pt idx="2">
                  <c:v>-7.1235357999999999E-2</c:v>
                </c:pt>
                <c:pt idx="3">
                  <c:v>-5.1687312999999999E-2</c:v>
                </c:pt>
                <c:pt idx="4">
                  <c:v>-3.5445485999999998E-2</c:v>
                </c:pt>
                <c:pt idx="5">
                  <c:v>-4.7375039000000001E-2</c:v>
                </c:pt>
                <c:pt idx="6">
                  <c:v>-4.6777039999999999E-2</c:v>
                </c:pt>
                <c:pt idx="7">
                  <c:v>-4.1499618000000002E-2</c:v>
                </c:pt>
                <c:pt idx="8">
                  <c:v>-3.9886287999999999E-2</c:v>
                </c:pt>
                <c:pt idx="9">
                  <c:v>-4.2123402999999997E-2</c:v>
                </c:pt>
                <c:pt idx="10">
                  <c:v>-4.3925866000000001E-2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F6-49C4-8A21-FF785401CF0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db=0.50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Sheet1!$D$2:$D$12</c:f>
              <c:numCache>
                <c:formatCode>0.00%</c:formatCode>
                <c:ptCount val="11"/>
                <c:pt idx="0">
                  <c:v>-0.129318133</c:v>
                </c:pt>
                <c:pt idx="1">
                  <c:v>-0.118941607</c:v>
                </c:pt>
                <c:pt idx="2">
                  <c:v>-0.108613922</c:v>
                </c:pt>
                <c:pt idx="3">
                  <c:v>-0.114598191</c:v>
                </c:pt>
                <c:pt idx="4">
                  <c:v>-0.12130219</c:v>
                </c:pt>
                <c:pt idx="5">
                  <c:v>-0.12370856</c:v>
                </c:pt>
                <c:pt idx="6">
                  <c:v>-0.12634530199999999</c:v>
                </c:pt>
                <c:pt idx="7">
                  <c:v>-0.10588195</c:v>
                </c:pt>
                <c:pt idx="8">
                  <c:v>-8.4143564000000004E-2</c:v>
                </c:pt>
                <c:pt idx="9">
                  <c:v>-7.3411198999999996E-2</c:v>
                </c:pt>
                <c:pt idx="10">
                  <c:v>-2.8263516999999998E-2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F6-49C4-8A21-FF785401CF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27514512"/>
        <c:axId val="1327518672"/>
      </c:lineChart>
      <c:catAx>
        <c:axId val="1327514512"/>
        <c:scaling>
          <c:orientation val="minMax"/>
        </c:scaling>
        <c:delete val="0"/>
        <c:axPos val="b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1200" b="0" dirty="0">
                    <a:solidFill>
                      <a:schemeClr val="tx1"/>
                    </a:solidFill>
                  </a:rPr>
                  <a:t>Regularisation strength alpha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7518672"/>
        <c:crosses val="autoZero"/>
        <c:auto val="1"/>
        <c:lblAlgn val="ctr"/>
        <c:lblOffset val="100"/>
        <c:noMultiLvlLbl val="0"/>
      </c:catAx>
      <c:valAx>
        <c:axId val="1327518672"/>
        <c:scaling>
          <c:orientation val="minMax"/>
          <c:max val="2.0000000000000004E-2"/>
          <c:min val="-0.14000000000000001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1200" b="0" dirty="0">
                    <a:solidFill>
                      <a:schemeClr val="tx1"/>
                    </a:solidFill>
                  </a:rPr>
                  <a:t>Overfit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7514512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train_recall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Sheet1!$A$2:$A$36</c:f>
              <c:numCache>
                <c:formatCode>General</c:formatCode>
                <c:ptCount val="3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2">
                  <c:v>0</c:v>
                </c:pt>
                <c:pt idx="13">
                  <c:v>10</c:v>
                </c:pt>
                <c:pt idx="14">
                  <c:v>20</c:v>
                </c:pt>
                <c:pt idx="15">
                  <c:v>30</c:v>
                </c:pt>
                <c:pt idx="16">
                  <c:v>40</c:v>
                </c:pt>
                <c:pt idx="17">
                  <c:v>50</c:v>
                </c:pt>
                <c:pt idx="18">
                  <c:v>60</c:v>
                </c:pt>
                <c:pt idx="19">
                  <c:v>70</c:v>
                </c:pt>
                <c:pt idx="20">
                  <c:v>80</c:v>
                </c:pt>
                <c:pt idx="21">
                  <c:v>90</c:v>
                </c:pt>
                <c:pt idx="22">
                  <c:v>100</c:v>
                </c:pt>
                <c:pt idx="24">
                  <c:v>0</c:v>
                </c:pt>
                <c:pt idx="25">
                  <c:v>10</c:v>
                </c:pt>
                <c:pt idx="26">
                  <c:v>20</c:v>
                </c:pt>
                <c:pt idx="27">
                  <c:v>30</c:v>
                </c:pt>
                <c:pt idx="28">
                  <c:v>40</c:v>
                </c:pt>
                <c:pt idx="29">
                  <c:v>50</c:v>
                </c:pt>
                <c:pt idx="30">
                  <c:v>60</c:v>
                </c:pt>
                <c:pt idx="31">
                  <c:v>70</c:v>
                </c:pt>
                <c:pt idx="32">
                  <c:v>80</c:v>
                </c:pt>
                <c:pt idx="33">
                  <c:v>90</c:v>
                </c:pt>
                <c:pt idx="34">
                  <c:v>100</c:v>
                </c:pt>
              </c:numCache>
            </c:numRef>
          </c:cat>
          <c:val>
            <c:numRef>
              <c:f>Sheet1!$B$2:$B$36</c:f>
              <c:numCache>
                <c:formatCode>General</c:formatCode>
                <c:ptCount val="35"/>
                <c:pt idx="0">
                  <c:v>0.90796332000000002</c:v>
                </c:pt>
                <c:pt idx="1">
                  <c:v>0.93177284400000004</c:v>
                </c:pt>
                <c:pt idx="2">
                  <c:v>0.95717860700000001</c:v>
                </c:pt>
                <c:pt idx="3">
                  <c:v>0.96958565699999999</c:v>
                </c:pt>
                <c:pt idx="4">
                  <c:v>0.980591306</c:v>
                </c:pt>
                <c:pt idx="5">
                  <c:v>0.98639532399999996</c:v>
                </c:pt>
                <c:pt idx="6">
                  <c:v>0.99059595300000003</c:v>
                </c:pt>
                <c:pt idx="7">
                  <c:v>0.993999356</c:v>
                </c:pt>
                <c:pt idx="8">
                  <c:v>0.99680037200000005</c:v>
                </c:pt>
                <c:pt idx="9">
                  <c:v>0.99900078699999995</c:v>
                </c:pt>
                <c:pt idx="10">
                  <c:v>0.99940118700000002</c:v>
                </c:pt>
                <c:pt idx="12">
                  <c:v>0.82693050199999996</c:v>
                </c:pt>
                <c:pt idx="13">
                  <c:v>0.84893822399999996</c:v>
                </c:pt>
                <c:pt idx="14">
                  <c:v>0.86435006400000003</c:v>
                </c:pt>
                <c:pt idx="15">
                  <c:v>0.878753754</c:v>
                </c:pt>
                <c:pt idx="16">
                  <c:v>0.89275525499999997</c:v>
                </c:pt>
                <c:pt idx="17">
                  <c:v>0.90976690999999998</c:v>
                </c:pt>
                <c:pt idx="18">
                  <c:v>0.92376662399999998</c:v>
                </c:pt>
                <c:pt idx="19">
                  <c:v>0.93317067099999995</c:v>
                </c:pt>
                <c:pt idx="20">
                  <c:v>0.94317531799999998</c:v>
                </c:pt>
                <c:pt idx="21">
                  <c:v>0.95117796399999999</c:v>
                </c:pt>
                <c:pt idx="22">
                  <c:v>0.95878199600000003</c:v>
                </c:pt>
                <c:pt idx="24">
                  <c:v>0.74790862300000005</c:v>
                </c:pt>
                <c:pt idx="25">
                  <c:v>0.74270341799999995</c:v>
                </c:pt>
                <c:pt idx="26">
                  <c:v>0.73409838400000005</c:v>
                </c:pt>
                <c:pt idx="27">
                  <c:v>0.73188903199999999</c:v>
                </c:pt>
                <c:pt idx="28">
                  <c:v>0.72708601500000003</c:v>
                </c:pt>
                <c:pt idx="29">
                  <c:v>0.72908265400000005</c:v>
                </c:pt>
                <c:pt idx="30">
                  <c:v>0.73128306899999995</c:v>
                </c:pt>
                <c:pt idx="31">
                  <c:v>0.73008008000000002</c:v>
                </c:pt>
                <c:pt idx="32">
                  <c:v>0.72748283999999996</c:v>
                </c:pt>
                <c:pt idx="33">
                  <c:v>0.72847847799999998</c:v>
                </c:pt>
                <c:pt idx="34">
                  <c:v>0.726485414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A8-4EDD-AE0B-2441A5BEE8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validate_recall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Sheet1!$A$2:$A$36</c:f>
              <c:numCache>
                <c:formatCode>General</c:formatCode>
                <c:ptCount val="3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2">
                  <c:v>0</c:v>
                </c:pt>
                <c:pt idx="13">
                  <c:v>10</c:v>
                </c:pt>
                <c:pt idx="14">
                  <c:v>20</c:v>
                </c:pt>
                <c:pt idx="15">
                  <c:v>30</c:v>
                </c:pt>
                <c:pt idx="16">
                  <c:v>40</c:v>
                </c:pt>
                <c:pt idx="17">
                  <c:v>50</c:v>
                </c:pt>
                <c:pt idx="18">
                  <c:v>60</c:v>
                </c:pt>
                <c:pt idx="19">
                  <c:v>70</c:v>
                </c:pt>
                <c:pt idx="20">
                  <c:v>80</c:v>
                </c:pt>
                <c:pt idx="21">
                  <c:v>90</c:v>
                </c:pt>
                <c:pt idx="22">
                  <c:v>100</c:v>
                </c:pt>
                <c:pt idx="24">
                  <c:v>0</c:v>
                </c:pt>
                <c:pt idx="25">
                  <c:v>10</c:v>
                </c:pt>
                <c:pt idx="26">
                  <c:v>20</c:v>
                </c:pt>
                <c:pt idx="27">
                  <c:v>30</c:v>
                </c:pt>
                <c:pt idx="28">
                  <c:v>40</c:v>
                </c:pt>
                <c:pt idx="29">
                  <c:v>50</c:v>
                </c:pt>
                <c:pt idx="30">
                  <c:v>60</c:v>
                </c:pt>
                <c:pt idx="31">
                  <c:v>70</c:v>
                </c:pt>
                <c:pt idx="32">
                  <c:v>80</c:v>
                </c:pt>
                <c:pt idx="33">
                  <c:v>90</c:v>
                </c:pt>
                <c:pt idx="34">
                  <c:v>100</c:v>
                </c:pt>
              </c:numCache>
            </c:numRef>
          </c:cat>
          <c:val>
            <c:numRef>
              <c:f>Sheet1!$C$2:$C$36</c:f>
              <c:numCache>
                <c:formatCode>General</c:formatCode>
                <c:ptCount val="35"/>
                <c:pt idx="0">
                  <c:v>0.811111111</c:v>
                </c:pt>
                <c:pt idx="1">
                  <c:v>0.85</c:v>
                </c:pt>
                <c:pt idx="2">
                  <c:v>0.88055555600000002</c:v>
                </c:pt>
                <c:pt idx="3">
                  <c:v>0.93055555599999995</c:v>
                </c:pt>
                <c:pt idx="4">
                  <c:v>0.938888889</c:v>
                </c:pt>
                <c:pt idx="5">
                  <c:v>0.95277777799999996</c:v>
                </c:pt>
                <c:pt idx="6">
                  <c:v>0.97499999999999998</c:v>
                </c:pt>
                <c:pt idx="7">
                  <c:v>0.98888888900000005</c:v>
                </c:pt>
                <c:pt idx="8">
                  <c:v>0.99166666699999995</c:v>
                </c:pt>
                <c:pt idx="9">
                  <c:v>0.99166666699999995</c:v>
                </c:pt>
                <c:pt idx="10">
                  <c:v>0.99444444399999998</c:v>
                </c:pt>
                <c:pt idx="12">
                  <c:v>0.72460317500000004</c:v>
                </c:pt>
                <c:pt idx="13">
                  <c:v>0.77500000000000002</c:v>
                </c:pt>
                <c:pt idx="14">
                  <c:v>0.80277777800000005</c:v>
                </c:pt>
                <c:pt idx="15">
                  <c:v>0.83333333300000001</c:v>
                </c:pt>
                <c:pt idx="16">
                  <c:v>0.86111111100000004</c:v>
                </c:pt>
                <c:pt idx="17">
                  <c:v>0.86666666699999995</c:v>
                </c:pt>
                <c:pt idx="18">
                  <c:v>0.88055555600000002</c:v>
                </c:pt>
                <c:pt idx="19">
                  <c:v>0.89444444400000001</c:v>
                </c:pt>
                <c:pt idx="20">
                  <c:v>0.90555555600000004</c:v>
                </c:pt>
                <c:pt idx="21">
                  <c:v>0.91111111099999997</c:v>
                </c:pt>
                <c:pt idx="22">
                  <c:v>0.91666666699999999</c:v>
                </c:pt>
                <c:pt idx="24">
                  <c:v>0.65119047600000002</c:v>
                </c:pt>
                <c:pt idx="25">
                  <c:v>0.65436507899999996</c:v>
                </c:pt>
                <c:pt idx="26">
                  <c:v>0.65436507899999996</c:v>
                </c:pt>
                <c:pt idx="27">
                  <c:v>0.64801587299999996</c:v>
                </c:pt>
                <c:pt idx="28">
                  <c:v>0.63888888899999996</c:v>
                </c:pt>
                <c:pt idx="29">
                  <c:v>0.63888888899999996</c:v>
                </c:pt>
                <c:pt idx="30">
                  <c:v>0.63888888899999996</c:v>
                </c:pt>
                <c:pt idx="31">
                  <c:v>0.65277777800000003</c:v>
                </c:pt>
                <c:pt idx="32">
                  <c:v>0.66626984099999997</c:v>
                </c:pt>
                <c:pt idx="33">
                  <c:v>0.67500000000000004</c:v>
                </c:pt>
                <c:pt idx="34">
                  <c:v>0.70595238100000002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BA8-4EDD-AE0B-2441A5BEE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27514512"/>
        <c:axId val="1327518672"/>
      </c:lineChart>
      <c:catAx>
        <c:axId val="1327514512"/>
        <c:scaling>
          <c:orientation val="minMax"/>
        </c:scaling>
        <c:delete val="0"/>
        <c:axPos val="b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1200" b="0" dirty="0">
                    <a:solidFill>
                      <a:schemeClr val="tx1"/>
                    </a:solidFill>
                  </a:rPr>
                  <a:t>Regularisation strength alpha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7518672"/>
        <c:crosses val="autoZero"/>
        <c:auto val="1"/>
        <c:lblAlgn val="ctr"/>
        <c:lblOffset val="100"/>
        <c:noMultiLvlLbl val="0"/>
      </c:catAx>
      <c:valAx>
        <c:axId val="1327518672"/>
        <c:scaling>
          <c:orientation val="minMax"/>
          <c:max val="1"/>
          <c:min val="0.5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7514512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db=0.20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0.00%</c:formatCode>
                <c:ptCount val="11"/>
                <c:pt idx="0">
                  <c:v>-0.100971163</c:v>
                </c:pt>
                <c:pt idx="1">
                  <c:v>-8.6378154999999998E-2</c:v>
                </c:pt>
                <c:pt idx="2">
                  <c:v>-7.8006642000000001E-2</c:v>
                </c:pt>
                <c:pt idx="3">
                  <c:v>-3.7289016000000001E-2</c:v>
                </c:pt>
                <c:pt idx="4">
                  <c:v>-4.6489775999999997E-2</c:v>
                </c:pt>
                <c:pt idx="5">
                  <c:v>-3.4686732999999997E-2</c:v>
                </c:pt>
                <c:pt idx="6">
                  <c:v>-1.6506231E-2</c:v>
                </c:pt>
                <c:pt idx="7">
                  <c:v>-2.9062620000000002E-3</c:v>
                </c:pt>
                <c:pt idx="8">
                  <c:v>-1.2972350000000001E-3</c:v>
                </c:pt>
                <c:pt idx="9">
                  <c:v>-3.745745E-3</c:v>
                </c:pt>
                <c:pt idx="10">
                  <c:v>-2.9134590000000002E-3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97-480C-AE1E-7879477774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db=0.35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Sheet1!$C$2:$C$12</c:f>
              <c:numCache>
                <c:formatCode>0.00%</c:formatCode>
                <c:ptCount val="11"/>
                <c:pt idx="0">
                  <c:v>-0.123604742</c:v>
                </c:pt>
                <c:pt idx="1">
                  <c:v>-8.6752428000000006E-2</c:v>
                </c:pt>
                <c:pt idx="2">
                  <c:v>-8.8220728999999998E-2</c:v>
                </c:pt>
                <c:pt idx="3">
                  <c:v>-7.1373468999999995E-2</c:v>
                </c:pt>
                <c:pt idx="4">
                  <c:v>-5.3147473000000001E-2</c:v>
                </c:pt>
                <c:pt idx="5">
                  <c:v>-6.0808397E-2</c:v>
                </c:pt>
                <c:pt idx="6">
                  <c:v>-6.3001381999999995E-2</c:v>
                </c:pt>
                <c:pt idx="7">
                  <c:v>-5.5363332000000001E-2</c:v>
                </c:pt>
                <c:pt idx="8">
                  <c:v>-5.3678125E-2</c:v>
                </c:pt>
                <c:pt idx="9">
                  <c:v>-5.1772671999999999E-2</c:v>
                </c:pt>
                <c:pt idx="10">
                  <c:v>-5.3213718E-2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897-480C-AE1E-7879477774A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db=0.50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Sheet1!$D$2:$D$12</c:f>
              <c:numCache>
                <c:formatCode>0.00%</c:formatCode>
                <c:ptCount val="11"/>
                <c:pt idx="0">
                  <c:v>-0.125807855</c:v>
                </c:pt>
                <c:pt idx="1">
                  <c:v>-0.13297013899999999</c:v>
                </c:pt>
                <c:pt idx="2">
                  <c:v>-0.121390374</c:v>
                </c:pt>
                <c:pt idx="3">
                  <c:v>-0.125511602</c:v>
                </c:pt>
                <c:pt idx="4">
                  <c:v>-0.115598509</c:v>
                </c:pt>
                <c:pt idx="5">
                  <c:v>-0.100707239</c:v>
                </c:pt>
                <c:pt idx="6">
                  <c:v>-0.107913705</c:v>
                </c:pt>
                <c:pt idx="7">
                  <c:v>-0.11211491699999999</c:v>
                </c:pt>
                <c:pt idx="8">
                  <c:v>-9.9494959999999993E-2</c:v>
                </c:pt>
                <c:pt idx="9">
                  <c:v>-9.4304310000000002E-2</c:v>
                </c:pt>
                <c:pt idx="10">
                  <c:v>-5.9651391999999998E-2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897-480C-AE1E-7879477774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27514512"/>
        <c:axId val="1327518672"/>
      </c:lineChart>
      <c:catAx>
        <c:axId val="1327514512"/>
        <c:scaling>
          <c:orientation val="minMax"/>
        </c:scaling>
        <c:delete val="0"/>
        <c:axPos val="b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1200" b="0" dirty="0">
                    <a:solidFill>
                      <a:schemeClr val="tx1"/>
                    </a:solidFill>
                  </a:rPr>
                  <a:t>Regularisation strength alpha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7518672"/>
        <c:crosses val="autoZero"/>
        <c:auto val="1"/>
        <c:lblAlgn val="ctr"/>
        <c:lblOffset val="100"/>
        <c:noMultiLvlLbl val="0"/>
      </c:catAx>
      <c:valAx>
        <c:axId val="1327518672"/>
        <c:scaling>
          <c:orientation val="minMax"/>
          <c:max val="2.0000000000000004E-2"/>
          <c:min val="-0.14000000000000001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1200" b="0" dirty="0">
                    <a:solidFill>
                      <a:schemeClr val="tx1"/>
                    </a:solidFill>
                  </a:rPr>
                  <a:t>Overfit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7514512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train_precision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Sheet1!$A$2:$A$36</c:f>
              <c:numCache>
                <c:formatCode>General</c:formatCode>
                <c:ptCount val="3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2">
                  <c:v>0</c:v>
                </c:pt>
                <c:pt idx="13">
                  <c:v>10</c:v>
                </c:pt>
                <c:pt idx="14">
                  <c:v>20</c:v>
                </c:pt>
                <c:pt idx="15">
                  <c:v>30</c:v>
                </c:pt>
                <c:pt idx="16">
                  <c:v>40</c:v>
                </c:pt>
                <c:pt idx="17">
                  <c:v>50</c:v>
                </c:pt>
                <c:pt idx="18">
                  <c:v>60</c:v>
                </c:pt>
                <c:pt idx="19">
                  <c:v>70</c:v>
                </c:pt>
                <c:pt idx="20">
                  <c:v>80</c:v>
                </c:pt>
                <c:pt idx="21">
                  <c:v>90</c:v>
                </c:pt>
                <c:pt idx="22">
                  <c:v>100</c:v>
                </c:pt>
                <c:pt idx="24">
                  <c:v>0</c:v>
                </c:pt>
                <c:pt idx="25">
                  <c:v>10</c:v>
                </c:pt>
                <c:pt idx="26">
                  <c:v>20</c:v>
                </c:pt>
                <c:pt idx="27">
                  <c:v>30</c:v>
                </c:pt>
                <c:pt idx="28">
                  <c:v>40</c:v>
                </c:pt>
                <c:pt idx="29">
                  <c:v>50</c:v>
                </c:pt>
                <c:pt idx="30">
                  <c:v>60</c:v>
                </c:pt>
                <c:pt idx="31">
                  <c:v>70</c:v>
                </c:pt>
                <c:pt idx="32">
                  <c:v>80</c:v>
                </c:pt>
                <c:pt idx="33">
                  <c:v>90</c:v>
                </c:pt>
                <c:pt idx="34">
                  <c:v>100</c:v>
                </c:pt>
              </c:numCache>
            </c:numRef>
          </c:cat>
          <c:val>
            <c:numRef>
              <c:f>Sheet1!$B$2:$B$36</c:f>
              <c:numCache>
                <c:formatCode>General</c:formatCode>
                <c:ptCount val="35"/>
                <c:pt idx="0">
                  <c:v>0.26446665699999999</c:v>
                </c:pt>
                <c:pt idx="1">
                  <c:v>0.22904353199999999</c:v>
                </c:pt>
                <c:pt idx="2">
                  <c:v>0.205321376</c:v>
                </c:pt>
                <c:pt idx="3">
                  <c:v>0.18641224300000001</c:v>
                </c:pt>
                <c:pt idx="4">
                  <c:v>0.17135783700000001</c:v>
                </c:pt>
                <c:pt idx="5">
                  <c:v>0.15966720200000001</c:v>
                </c:pt>
                <c:pt idx="6">
                  <c:v>0.15162215300000001</c:v>
                </c:pt>
                <c:pt idx="7">
                  <c:v>0.145647692</c:v>
                </c:pt>
                <c:pt idx="8">
                  <c:v>0.141487262</c:v>
                </c:pt>
                <c:pt idx="9">
                  <c:v>0.138773226</c:v>
                </c:pt>
                <c:pt idx="10">
                  <c:v>0.13710565999999999</c:v>
                </c:pt>
                <c:pt idx="12">
                  <c:v>0.33518594499999999</c:v>
                </c:pt>
                <c:pt idx="13">
                  <c:v>0.31681228099999997</c:v>
                </c:pt>
                <c:pt idx="14">
                  <c:v>0.29615159699999999</c:v>
                </c:pt>
                <c:pt idx="15">
                  <c:v>0.27455595300000002</c:v>
                </c:pt>
                <c:pt idx="16">
                  <c:v>0.25341649399999999</c:v>
                </c:pt>
                <c:pt idx="17">
                  <c:v>0.234967022</c:v>
                </c:pt>
                <c:pt idx="18">
                  <c:v>0.21829744200000001</c:v>
                </c:pt>
                <c:pt idx="19">
                  <c:v>0.201746388</c:v>
                </c:pt>
                <c:pt idx="20">
                  <c:v>0.187024409</c:v>
                </c:pt>
                <c:pt idx="21">
                  <c:v>0.17457545899999999</c:v>
                </c:pt>
                <c:pt idx="22">
                  <c:v>0.16375767099999999</c:v>
                </c:pt>
                <c:pt idx="24">
                  <c:v>0.40572854400000002</c:v>
                </c:pt>
                <c:pt idx="25">
                  <c:v>0.41083111500000002</c:v>
                </c:pt>
                <c:pt idx="26">
                  <c:v>0.40291580399999999</c:v>
                </c:pt>
                <c:pt idx="27">
                  <c:v>0.39168103399999998</c:v>
                </c:pt>
                <c:pt idx="28">
                  <c:v>0.37948629099999998</c:v>
                </c:pt>
                <c:pt idx="29">
                  <c:v>0.36921031500000001</c:v>
                </c:pt>
                <c:pt idx="30">
                  <c:v>0.36148366399999998</c:v>
                </c:pt>
                <c:pt idx="31">
                  <c:v>0.35052596800000002</c:v>
                </c:pt>
                <c:pt idx="32">
                  <c:v>0.337707904</c:v>
                </c:pt>
                <c:pt idx="33">
                  <c:v>0.32239124600000002</c:v>
                </c:pt>
                <c:pt idx="34">
                  <c:v>0.30613280500000001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44-4391-803B-E201B3DA89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validate_precision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Sheet1!$A$2:$A$36</c:f>
              <c:numCache>
                <c:formatCode>General</c:formatCode>
                <c:ptCount val="3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2">
                  <c:v>0</c:v>
                </c:pt>
                <c:pt idx="13">
                  <c:v>10</c:v>
                </c:pt>
                <c:pt idx="14">
                  <c:v>20</c:v>
                </c:pt>
                <c:pt idx="15">
                  <c:v>30</c:v>
                </c:pt>
                <c:pt idx="16">
                  <c:v>40</c:v>
                </c:pt>
                <c:pt idx="17">
                  <c:v>50</c:v>
                </c:pt>
                <c:pt idx="18">
                  <c:v>60</c:v>
                </c:pt>
                <c:pt idx="19">
                  <c:v>70</c:v>
                </c:pt>
                <c:pt idx="20">
                  <c:v>80</c:v>
                </c:pt>
                <c:pt idx="21">
                  <c:v>90</c:v>
                </c:pt>
                <c:pt idx="22">
                  <c:v>100</c:v>
                </c:pt>
                <c:pt idx="24">
                  <c:v>0</c:v>
                </c:pt>
                <c:pt idx="25">
                  <c:v>10</c:v>
                </c:pt>
                <c:pt idx="26">
                  <c:v>20</c:v>
                </c:pt>
                <c:pt idx="27">
                  <c:v>30</c:v>
                </c:pt>
                <c:pt idx="28">
                  <c:v>40</c:v>
                </c:pt>
                <c:pt idx="29">
                  <c:v>50</c:v>
                </c:pt>
                <c:pt idx="30">
                  <c:v>60</c:v>
                </c:pt>
                <c:pt idx="31">
                  <c:v>70</c:v>
                </c:pt>
                <c:pt idx="32">
                  <c:v>80</c:v>
                </c:pt>
                <c:pt idx="33">
                  <c:v>90</c:v>
                </c:pt>
                <c:pt idx="34">
                  <c:v>100</c:v>
                </c:pt>
              </c:numCache>
            </c:numRef>
          </c:cat>
          <c:val>
            <c:numRef>
              <c:f>Sheet1!$C$2:$C$36</c:f>
              <c:numCache>
                <c:formatCode>General</c:formatCode>
                <c:ptCount val="35"/>
                <c:pt idx="0">
                  <c:v>0.23776315100000001</c:v>
                </c:pt>
                <c:pt idx="1">
                  <c:v>0.20925917399999999</c:v>
                </c:pt>
                <c:pt idx="2">
                  <c:v>0.189304945</c:v>
                </c:pt>
                <c:pt idx="3">
                  <c:v>0.179461114</c:v>
                </c:pt>
                <c:pt idx="4">
                  <c:v>0.16339144899999999</c:v>
                </c:pt>
                <c:pt idx="5">
                  <c:v>0.154128869</c:v>
                </c:pt>
                <c:pt idx="6">
                  <c:v>0.14911944299999999</c:v>
                </c:pt>
                <c:pt idx="7">
                  <c:v>0.145224401</c:v>
                </c:pt>
                <c:pt idx="8">
                  <c:v>0.14130371999999999</c:v>
                </c:pt>
                <c:pt idx="9">
                  <c:v>0.13825341699999999</c:v>
                </c:pt>
                <c:pt idx="10">
                  <c:v>0.136706208</c:v>
                </c:pt>
                <c:pt idx="12">
                  <c:v>0.29375537200000001</c:v>
                </c:pt>
                <c:pt idx="13">
                  <c:v>0.28932804699999998</c:v>
                </c:pt>
                <c:pt idx="14">
                  <c:v>0.27002488699999999</c:v>
                </c:pt>
                <c:pt idx="15">
                  <c:v>0.25495994199999999</c:v>
                </c:pt>
                <c:pt idx="16">
                  <c:v>0.239948048</c:v>
                </c:pt>
                <c:pt idx="17">
                  <c:v>0.22067905400000001</c:v>
                </c:pt>
                <c:pt idx="18">
                  <c:v>0.20454440199999999</c:v>
                </c:pt>
                <c:pt idx="19">
                  <c:v>0.19057703600000001</c:v>
                </c:pt>
                <c:pt idx="20">
                  <c:v>0.17698528999999999</c:v>
                </c:pt>
                <c:pt idx="21">
                  <c:v>0.16553722100000001</c:v>
                </c:pt>
                <c:pt idx="22">
                  <c:v>0.15504351699999999</c:v>
                </c:pt>
                <c:pt idx="24">
                  <c:v>0.35468470600000002</c:v>
                </c:pt>
                <c:pt idx="25">
                  <c:v>0.35620284400000002</c:v>
                </c:pt>
                <c:pt idx="26">
                  <c:v>0.35400570399999998</c:v>
                </c:pt>
                <c:pt idx="27">
                  <c:v>0.34252051900000002</c:v>
                </c:pt>
                <c:pt idx="28">
                  <c:v>0.33561824200000001</c:v>
                </c:pt>
                <c:pt idx="29">
                  <c:v>0.33202816400000001</c:v>
                </c:pt>
                <c:pt idx="30">
                  <c:v>0.32247462199999999</c:v>
                </c:pt>
                <c:pt idx="31">
                  <c:v>0.31122677799999998</c:v>
                </c:pt>
                <c:pt idx="32">
                  <c:v>0.30410766900000002</c:v>
                </c:pt>
                <c:pt idx="33">
                  <c:v>0.291988362</c:v>
                </c:pt>
                <c:pt idx="34">
                  <c:v>0.287871557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44-4391-803B-E201B3DA89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27514512"/>
        <c:axId val="1327518672"/>
      </c:lineChart>
      <c:catAx>
        <c:axId val="1327514512"/>
        <c:scaling>
          <c:orientation val="minMax"/>
        </c:scaling>
        <c:delete val="0"/>
        <c:axPos val="b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1200" b="0" dirty="0">
                    <a:solidFill>
                      <a:schemeClr val="tx1"/>
                    </a:solidFill>
                  </a:rPr>
                  <a:t>Regularisation strength alpha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7518672"/>
        <c:crosses val="autoZero"/>
        <c:auto val="1"/>
        <c:lblAlgn val="ctr"/>
        <c:lblOffset val="100"/>
        <c:noMultiLvlLbl val="0"/>
      </c:catAx>
      <c:valAx>
        <c:axId val="1327518672"/>
        <c:scaling>
          <c:orientation val="minMax"/>
          <c:max val="1"/>
          <c:min val="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7514512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train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Sheet1!$A$2:$B$129</c:f>
              <c:multiLvlStrCache>
                <c:ptCount val="128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32</c:v>
                  </c:pt>
                  <c:pt idx="32">
                    <c:v>33</c:v>
                  </c:pt>
                  <c:pt idx="33">
                    <c:v>34</c:v>
                  </c:pt>
                  <c:pt idx="34">
                    <c:v>35</c:v>
                  </c:pt>
                  <c:pt idx="35">
                    <c:v>36</c:v>
                  </c:pt>
                  <c:pt idx="36">
                    <c:v>37</c:v>
                  </c:pt>
                  <c:pt idx="37">
                    <c:v>38</c:v>
                  </c:pt>
                  <c:pt idx="38">
                    <c:v>39</c:v>
                  </c:pt>
                  <c:pt idx="39">
                    <c:v>40</c:v>
                  </c:pt>
                  <c:pt idx="40">
                    <c:v>41</c:v>
                  </c:pt>
                  <c:pt idx="41">
                    <c:v>42</c:v>
                  </c:pt>
                  <c:pt idx="42">
                    <c:v>43</c:v>
                  </c:pt>
                  <c:pt idx="43">
                    <c:v>44</c:v>
                  </c:pt>
                  <c:pt idx="44">
                    <c:v>45</c:v>
                  </c:pt>
                  <c:pt idx="45">
                    <c:v>46</c:v>
                  </c:pt>
                  <c:pt idx="46">
                    <c:v>47</c:v>
                  </c:pt>
                  <c:pt idx="47">
                    <c:v>48</c:v>
                  </c:pt>
                  <c:pt idx="48">
                    <c:v>49</c:v>
                  </c:pt>
                  <c:pt idx="49">
                    <c:v>50</c:v>
                  </c:pt>
                  <c:pt idx="50">
                    <c:v>51</c:v>
                  </c:pt>
                  <c:pt idx="51">
                    <c:v>52</c:v>
                  </c:pt>
                  <c:pt idx="52">
                    <c:v>53</c:v>
                  </c:pt>
                  <c:pt idx="53">
                    <c:v>54</c:v>
                  </c:pt>
                  <c:pt idx="54">
                    <c:v>55</c:v>
                  </c:pt>
                  <c:pt idx="55">
                    <c:v>56</c:v>
                  </c:pt>
                  <c:pt idx="56">
                    <c:v>57</c:v>
                  </c:pt>
                  <c:pt idx="57">
                    <c:v>58</c:v>
                  </c:pt>
                  <c:pt idx="58">
                    <c:v>59</c:v>
                  </c:pt>
                  <c:pt idx="59">
                    <c:v>60</c:v>
                  </c:pt>
                  <c:pt idx="60">
                    <c:v>61</c:v>
                  </c:pt>
                  <c:pt idx="61">
                    <c:v>62</c:v>
                  </c:pt>
                  <c:pt idx="62">
                    <c:v>63</c:v>
                  </c:pt>
                  <c:pt idx="63">
                    <c:v>64</c:v>
                  </c:pt>
                  <c:pt idx="64">
                    <c:v>65</c:v>
                  </c:pt>
                  <c:pt idx="65">
                    <c:v>66</c:v>
                  </c:pt>
                  <c:pt idx="66">
                    <c:v>67</c:v>
                  </c:pt>
                  <c:pt idx="67">
                    <c:v>68</c:v>
                  </c:pt>
                  <c:pt idx="68">
                    <c:v>69</c:v>
                  </c:pt>
                  <c:pt idx="69">
                    <c:v>70</c:v>
                  </c:pt>
                  <c:pt idx="70">
                    <c:v>71</c:v>
                  </c:pt>
                  <c:pt idx="71">
                    <c:v>72</c:v>
                  </c:pt>
                  <c:pt idx="72">
                    <c:v>73</c:v>
                  </c:pt>
                  <c:pt idx="73">
                    <c:v>74</c:v>
                  </c:pt>
                  <c:pt idx="74">
                    <c:v>75</c:v>
                  </c:pt>
                  <c:pt idx="75">
                    <c:v>76</c:v>
                  </c:pt>
                  <c:pt idx="76">
                    <c:v>77</c:v>
                  </c:pt>
                  <c:pt idx="77">
                    <c:v>78</c:v>
                  </c:pt>
                  <c:pt idx="78">
                    <c:v>79</c:v>
                  </c:pt>
                  <c:pt idx="79">
                    <c:v>80</c:v>
                  </c:pt>
                  <c:pt idx="80">
                    <c:v>81</c:v>
                  </c:pt>
                  <c:pt idx="81">
                    <c:v>82</c:v>
                  </c:pt>
                  <c:pt idx="82">
                    <c:v>83</c:v>
                  </c:pt>
                  <c:pt idx="83">
                    <c:v>84</c:v>
                  </c:pt>
                  <c:pt idx="84">
                    <c:v>85</c:v>
                  </c:pt>
                  <c:pt idx="85">
                    <c:v>86</c:v>
                  </c:pt>
                  <c:pt idx="86">
                    <c:v>87</c:v>
                  </c:pt>
                  <c:pt idx="87">
                    <c:v>88</c:v>
                  </c:pt>
                  <c:pt idx="88">
                    <c:v>89</c:v>
                  </c:pt>
                  <c:pt idx="89">
                    <c:v>90</c:v>
                  </c:pt>
                  <c:pt idx="90">
                    <c:v>91</c:v>
                  </c:pt>
                  <c:pt idx="91">
                    <c:v>92</c:v>
                  </c:pt>
                  <c:pt idx="92">
                    <c:v>93</c:v>
                  </c:pt>
                  <c:pt idx="93">
                    <c:v>94</c:v>
                  </c:pt>
                  <c:pt idx="94">
                    <c:v>95</c:v>
                  </c:pt>
                  <c:pt idx="95">
                    <c:v>96</c:v>
                  </c:pt>
                  <c:pt idx="96">
                    <c:v>97</c:v>
                  </c:pt>
                  <c:pt idx="97">
                    <c:v>98</c:v>
                  </c:pt>
                  <c:pt idx="98">
                    <c:v>99</c:v>
                  </c:pt>
                  <c:pt idx="99">
                    <c:v>100</c:v>
                  </c:pt>
                  <c:pt idx="100">
                    <c:v>101</c:v>
                  </c:pt>
                  <c:pt idx="101">
                    <c:v>102</c:v>
                  </c:pt>
                  <c:pt idx="102">
                    <c:v>103</c:v>
                  </c:pt>
                  <c:pt idx="103">
                    <c:v>104</c:v>
                  </c:pt>
                  <c:pt idx="104">
                    <c:v>105</c:v>
                  </c:pt>
                  <c:pt idx="105">
                    <c:v>106</c:v>
                  </c:pt>
                  <c:pt idx="106">
                    <c:v>107</c:v>
                  </c:pt>
                  <c:pt idx="107">
                    <c:v>108</c:v>
                  </c:pt>
                  <c:pt idx="108">
                    <c:v>109</c:v>
                  </c:pt>
                  <c:pt idx="109">
                    <c:v>110</c:v>
                  </c:pt>
                  <c:pt idx="110">
                    <c:v>111</c:v>
                  </c:pt>
                  <c:pt idx="111">
                    <c:v>112</c:v>
                  </c:pt>
                  <c:pt idx="112">
                    <c:v>113</c:v>
                  </c:pt>
                  <c:pt idx="113">
                    <c:v>114</c:v>
                  </c:pt>
                  <c:pt idx="114">
                    <c:v>115</c:v>
                  </c:pt>
                  <c:pt idx="115">
                    <c:v>116</c:v>
                  </c:pt>
                  <c:pt idx="116">
                    <c:v>117</c:v>
                  </c:pt>
                  <c:pt idx="117">
                    <c:v>118</c:v>
                  </c:pt>
                  <c:pt idx="118">
                    <c:v>119</c:v>
                  </c:pt>
                  <c:pt idx="119">
                    <c:v>120</c:v>
                  </c:pt>
                  <c:pt idx="120">
                    <c:v>121</c:v>
                  </c:pt>
                  <c:pt idx="121">
                    <c:v>122</c:v>
                  </c:pt>
                  <c:pt idx="122">
                    <c:v>123</c:v>
                  </c:pt>
                  <c:pt idx="123">
                    <c:v>124</c:v>
                  </c:pt>
                  <c:pt idx="124">
                    <c:v>125</c:v>
                  </c:pt>
                  <c:pt idx="125">
                    <c:v>126</c:v>
                  </c:pt>
                  <c:pt idx="126">
                    <c:v>127</c:v>
                  </c:pt>
                  <c:pt idx="127">
                    <c:v>128</c:v>
                  </c:pt>
                </c:lvl>
                <c:lvl>
                  <c:pt idx="0">
                    <c:v>decision_tree</c:v>
                  </c:pt>
                  <c:pt idx="37">
                    <c:v>k_nearest_neighbours</c:v>
                  </c:pt>
                  <c:pt idx="46">
                    <c:v>naïve_bayes</c:v>
                  </c:pt>
                  <c:pt idx="55">
                    <c:v>random_forest</c:v>
                  </c:pt>
                  <c:pt idx="92">
                    <c:v>support_vector</c:v>
                  </c:pt>
                </c:lvl>
              </c:multiLvlStrCache>
            </c:multiLvlStrRef>
          </c:cat>
          <c:val>
            <c:numRef>
              <c:f>Sheet1!$C$2:$C$129</c:f>
              <c:numCache>
                <c:formatCode>General</c:formatCode>
                <c:ptCount val="128"/>
                <c:pt idx="0">
                  <c:v>0.62437258699999998</c:v>
                </c:pt>
                <c:pt idx="1">
                  <c:v>0.19579579599999999</c:v>
                </c:pt>
                <c:pt idx="2">
                  <c:v>0.31144894899999997</c:v>
                </c:pt>
                <c:pt idx="3">
                  <c:v>0.31144894899999997</c:v>
                </c:pt>
                <c:pt idx="4">
                  <c:v>0.31144894899999997</c:v>
                </c:pt>
                <c:pt idx="5">
                  <c:v>0.31144894899999997</c:v>
                </c:pt>
                <c:pt idx="6">
                  <c:v>0.62437258699999998</c:v>
                </c:pt>
                <c:pt idx="7">
                  <c:v>0.19579579599999999</c:v>
                </c:pt>
                <c:pt idx="8">
                  <c:v>0.48682432399999997</c:v>
                </c:pt>
                <c:pt idx="9">
                  <c:v>0.57431896199999999</c:v>
                </c:pt>
                <c:pt idx="10">
                  <c:v>0.64650900899999997</c:v>
                </c:pt>
                <c:pt idx="11">
                  <c:v>0.66152402399999999</c:v>
                </c:pt>
                <c:pt idx="12">
                  <c:v>0.62437258699999998</c:v>
                </c:pt>
                <c:pt idx="13">
                  <c:v>0.19579579599999999</c:v>
                </c:pt>
                <c:pt idx="14">
                  <c:v>0.48682432399999997</c:v>
                </c:pt>
                <c:pt idx="15">
                  <c:v>0.52386851099999998</c:v>
                </c:pt>
                <c:pt idx="16">
                  <c:v>0.54911518699999995</c:v>
                </c:pt>
                <c:pt idx="17">
                  <c:v>0.55103496399999996</c:v>
                </c:pt>
                <c:pt idx="18">
                  <c:v>0.62437258699999998</c:v>
                </c:pt>
                <c:pt idx="19">
                  <c:v>0.19579579599999999</c:v>
                </c:pt>
                <c:pt idx="20">
                  <c:v>0.48682432399999997</c:v>
                </c:pt>
                <c:pt idx="21">
                  <c:v>0.52386851099999998</c:v>
                </c:pt>
                <c:pt idx="22">
                  <c:v>0.55872479600000002</c:v>
                </c:pt>
                <c:pt idx="23">
                  <c:v>0.54082475299999999</c:v>
                </c:pt>
                <c:pt idx="24">
                  <c:v>0.62437258699999998</c:v>
                </c:pt>
                <c:pt idx="25">
                  <c:v>0.19579579599999999</c:v>
                </c:pt>
                <c:pt idx="26">
                  <c:v>0.48682432399999997</c:v>
                </c:pt>
                <c:pt idx="27">
                  <c:v>0.52386851099999998</c:v>
                </c:pt>
                <c:pt idx="28">
                  <c:v>0.55872479600000002</c:v>
                </c:pt>
                <c:pt idx="29">
                  <c:v>0.54623015900000005</c:v>
                </c:pt>
                <c:pt idx="30">
                  <c:v>0.62437258699999998</c:v>
                </c:pt>
                <c:pt idx="31">
                  <c:v>0.19579579599999999</c:v>
                </c:pt>
                <c:pt idx="32">
                  <c:v>0.48682432399999997</c:v>
                </c:pt>
                <c:pt idx="33">
                  <c:v>0.52386851099999998</c:v>
                </c:pt>
                <c:pt idx="34">
                  <c:v>0.55872479600000002</c:v>
                </c:pt>
                <c:pt idx="35">
                  <c:v>0.54623015900000005</c:v>
                </c:pt>
                <c:pt idx="37">
                  <c:v>0.96458065199999998</c:v>
                </c:pt>
                <c:pt idx="38">
                  <c:v>0.93456134700000004</c:v>
                </c:pt>
                <c:pt idx="39">
                  <c:v>0.93037323000000005</c:v>
                </c:pt>
                <c:pt idx="40">
                  <c:v>0.92436722400000004</c:v>
                </c:pt>
                <c:pt idx="41">
                  <c:v>0.92917739200000005</c:v>
                </c:pt>
                <c:pt idx="42">
                  <c:v>0.94057807800000004</c:v>
                </c:pt>
                <c:pt idx="43">
                  <c:v>0.93937151399999996</c:v>
                </c:pt>
                <c:pt idx="44">
                  <c:v>0.93576254800000003</c:v>
                </c:pt>
                <c:pt idx="46">
                  <c:v>0.50960961000000005</c:v>
                </c:pt>
                <c:pt idx="47">
                  <c:v>0.51320785099999999</c:v>
                </c:pt>
                <c:pt idx="48">
                  <c:v>0.53541398500000004</c:v>
                </c:pt>
                <c:pt idx="49">
                  <c:v>0.61404440199999999</c:v>
                </c:pt>
                <c:pt idx="50">
                  <c:v>0.51201201200000002</c:v>
                </c:pt>
                <c:pt idx="51">
                  <c:v>0.52221149700000002</c:v>
                </c:pt>
                <c:pt idx="52">
                  <c:v>0.57202917200000003</c:v>
                </c:pt>
                <c:pt idx="53">
                  <c:v>0.77370763600000003</c:v>
                </c:pt>
                <c:pt idx="55">
                  <c:v>0.53907121400000002</c:v>
                </c:pt>
                <c:pt idx="56">
                  <c:v>0.62669455200000002</c:v>
                </c:pt>
                <c:pt idx="57">
                  <c:v>0.62429214899999996</c:v>
                </c:pt>
                <c:pt idx="58">
                  <c:v>0.63987559000000005</c:v>
                </c:pt>
                <c:pt idx="59">
                  <c:v>0.642283355</c:v>
                </c:pt>
                <c:pt idx="60">
                  <c:v>0.64407979400000004</c:v>
                </c:pt>
                <c:pt idx="61">
                  <c:v>0.59603710899999995</c:v>
                </c:pt>
                <c:pt idx="62">
                  <c:v>0.62483912500000005</c:v>
                </c:pt>
                <c:pt idx="63">
                  <c:v>0.64762441000000004</c:v>
                </c:pt>
                <c:pt idx="64">
                  <c:v>0.66984663200000005</c:v>
                </c:pt>
                <c:pt idx="65">
                  <c:v>0.68786464999999997</c:v>
                </c:pt>
                <c:pt idx="66">
                  <c:v>0.71127734899999995</c:v>
                </c:pt>
                <c:pt idx="67">
                  <c:v>0.62065100799999995</c:v>
                </c:pt>
                <c:pt idx="68">
                  <c:v>0.69384384399999999</c:v>
                </c:pt>
                <c:pt idx="69">
                  <c:v>0.68724796200000005</c:v>
                </c:pt>
                <c:pt idx="70">
                  <c:v>0.69804268599999997</c:v>
                </c:pt>
                <c:pt idx="71">
                  <c:v>0.70109395100000005</c:v>
                </c:pt>
                <c:pt idx="72">
                  <c:v>0.70949163400000004</c:v>
                </c:pt>
                <c:pt idx="73">
                  <c:v>0.65248820200000002</c:v>
                </c:pt>
                <c:pt idx="74">
                  <c:v>0.73651329899999995</c:v>
                </c:pt>
                <c:pt idx="75">
                  <c:v>0.74910446200000003</c:v>
                </c:pt>
                <c:pt idx="76">
                  <c:v>0.749141999</c:v>
                </c:pt>
                <c:pt idx="77">
                  <c:v>0.75994744700000005</c:v>
                </c:pt>
                <c:pt idx="78">
                  <c:v>0.77915057899999995</c:v>
                </c:pt>
                <c:pt idx="79">
                  <c:v>0.724538825</c:v>
                </c:pt>
                <c:pt idx="80">
                  <c:v>0.78396074599999999</c:v>
                </c:pt>
                <c:pt idx="81">
                  <c:v>0.80496031700000004</c:v>
                </c:pt>
                <c:pt idx="82">
                  <c:v>0.82056520799999999</c:v>
                </c:pt>
                <c:pt idx="83">
                  <c:v>0.834958172</c:v>
                </c:pt>
                <c:pt idx="84">
                  <c:v>0.85175890200000004</c:v>
                </c:pt>
                <c:pt idx="85">
                  <c:v>0.76594272799999996</c:v>
                </c:pt>
                <c:pt idx="86">
                  <c:v>0.83617009900000006</c:v>
                </c:pt>
                <c:pt idx="87">
                  <c:v>0.86680609200000003</c:v>
                </c:pt>
                <c:pt idx="88">
                  <c:v>0.876388889</c:v>
                </c:pt>
                <c:pt idx="89">
                  <c:v>0.88540862300000001</c:v>
                </c:pt>
                <c:pt idx="90">
                  <c:v>0.90218790199999999</c:v>
                </c:pt>
                <c:pt idx="92">
                  <c:v>5.4938867000000002E-2</c:v>
                </c:pt>
                <c:pt idx="93">
                  <c:v>0.118822394</c:v>
                </c:pt>
                <c:pt idx="94">
                  <c:v>8.8229300999999996E-2</c:v>
                </c:pt>
                <c:pt idx="95">
                  <c:v>0.14645538399999999</c:v>
                </c:pt>
                <c:pt idx="96">
                  <c:v>0.186674174</c:v>
                </c:pt>
                <c:pt idx="97">
                  <c:v>0.21968575700000001</c:v>
                </c:pt>
                <c:pt idx="98">
                  <c:v>0.92676962699999998</c:v>
                </c:pt>
                <c:pt idx="99">
                  <c:v>0.81212462500000004</c:v>
                </c:pt>
                <c:pt idx="100">
                  <c:v>0.67705920200000003</c:v>
                </c:pt>
                <c:pt idx="101">
                  <c:v>0.59545795800000001</c:v>
                </c:pt>
                <c:pt idx="102">
                  <c:v>0.60144787600000005</c:v>
                </c:pt>
                <c:pt idx="103">
                  <c:v>0.63868511400000005</c:v>
                </c:pt>
                <c:pt idx="104">
                  <c:v>0.95379665400000002</c:v>
                </c:pt>
                <c:pt idx="105">
                  <c:v>0.97899506599999997</c:v>
                </c:pt>
                <c:pt idx="106">
                  <c:v>0.99279815500000002</c:v>
                </c:pt>
                <c:pt idx="107">
                  <c:v>0.99039575300000005</c:v>
                </c:pt>
                <c:pt idx="108">
                  <c:v>1</c:v>
                </c:pt>
                <c:pt idx="109">
                  <c:v>1</c:v>
                </c:pt>
                <c:pt idx="110">
                  <c:v>0.98800407599999995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4E-41C5-9C8F-15D0704B3784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validate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Sheet1!$A$2:$B$129</c:f>
              <c:multiLvlStrCache>
                <c:ptCount val="128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32</c:v>
                  </c:pt>
                  <c:pt idx="32">
                    <c:v>33</c:v>
                  </c:pt>
                  <c:pt idx="33">
                    <c:v>34</c:v>
                  </c:pt>
                  <c:pt idx="34">
                    <c:v>35</c:v>
                  </c:pt>
                  <c:pt idx="35">
                    <c:v>36</c:v>
                  </c:pt>
                  <c:pt idx="36">
                    <c:v>37</c:v>
                  </c:pt>
                  <c:pt idx="37">
                    <c:v>38</c:v>
                  </c:pt>
                  <c:pt idx="38">
                    <c:v>39</c:v>
                  </c:pt>
                  <c:pt idx="39">
                    <c:v>40</c:v>
                  </c:pt>
                  <c:pt idx="40">
                    <c:v>41</c:v>
                  </c:pt>
                  <c:pt idx="41">
                    <c:v>42</c:v>
                  </c:pt>
                  <c:pt idx="42">
                    <c:v>43</c:v>
                  </c:pt>
                  <c:pt idx="43">
                    <c:v>44</c:v>
                  </c:pt>
                  <c:pt idx="44">
                    <c:v>45</c:v>
                  </c:pt>
                  <c:pt idx="45">
                    <c:v>46</c:v>
                  </c:pt>
                  <c:pt idx="46">
                    <c:v>47</c:v>
                  </c:pt>
                  <c:pt idx="47">
                    <c:v>48</c:v>
                  </c:pt>
                  <c:pt idx="48">
                    <c:v>49</c:v>
                  </c:pt>
                  <c:pt idx="49">
                    <c:v>50</c:v>
                  </c:pt>
                  <c:pt idx="50">
                    <c:v>51</c:v>
                  </c:pt>
                  <c:pt idx="51">
                    <c:v>52</c:v>
                  </c:pt>
                  <c:pt idx="52">
                    <c:v>53</c:v>
                  </c:pt>
                  <c:pt idx="53">
                    <c:v>54</c:v>
                  </c:pt>
                  <c:pt idx="54">
                    <c:v>55</c:v>
                  </c:pt>
                  <c:pt idx="55">
                    <c:v>56</c:v>
                  </c:pt>
                  <c:pt idx="56">
                    <c:v>57</c:v>
                  </c:pt>
                  <c:pt idx="57">
                    <c:v>58</c:v>
                  </c:pt>
                  <c:pt idx="58">
                    <c:v>59</c:v>
                  </c:pt>
                  <c:pt idx="59">
                    <c:v>60</c:v>
                  </c:pt>
                  <c:pt idx="60">
                    <c:v>61</c:v>
                  </c:pt>
                  <c:pt idx="61">
                    <c:v>62</c:v>
                  </c:pt>
                  <c:pt idx="62">
                    <c:v>63</c:v>
                  </c:pt>
                  <c:pt idx="63">
                    <c:v>64</c:v>
                  </c:pt>
                  <c:pt idx="64">
                    <c:v>65</c:v>
                  </c:pt>
                  <c:pt idx="65">
                    <c:v>66</c:v>
                  </c:pt>
                  <c:pt idx="66">
                    <c:v>67</c:v>
                  </c:pt>
                  <c:pt idx="67">
                    <c:v>68</c:v>
                  </c:pt>
                  <c:pt idx="68">
                    <c:v>69</c:v>
                  </c:pt>
                  <c:pt idx="69">
                    <c:v>70</c:v>
                  </c:pt>
                  <c:pt idx="70">
                    <c:v>71</c:v>
                  </c:pt>
                  <c:pt idx="71">
                    <c:v>72</c:v>
                  </c:pt>
                  <c:pt idx="72">
                    <c:v>73</c:v>
                  </c:pt>
                  <c:pt idx="73">
                    <c:v>74</c:v>
                  </c:pt>
                  <c:pt idx="74">
                    <c:v>75</c:v>
                  </c:pt>
                  <c:pt idx="75">
                    <c:v>76</c:v>
                  </c:pt>
                  <c:pt idx="76">
                    <c:v>77</c:v>
                  </c:pt>
                  <c:pt idx="77">
                    <c:v>78</c:v>
                  </c:pt>
                  <c:pt idx="78">
                    <c:v>79</c:v>
                  </c:pt>
                  <c:pt idx="79">
                    <c:v>80</c:v>
                  </c:pt>
                  <c:pt idx="80">
                    <c:v>81</c:v>
                  </c:pt>
                  <c:pt idx="81">
                    <c:v>82</c:v>
                  </c:pt>
                  <c:pt idx="82">
                    <c:v>83</c:v>
                  </c:pt>
                  <c:pt idx="83">
                    <c:v>84</c:v>
                  </c:pt>
                  <c:pt idx="84">
                    <c:v>85</c:v>
                  </c:pt>
                  <c:pt idx="85">
                    <c:v>86</c:v>
                  </c:pt>
                  <c:pt idx="86">
                    <c:v>87</c:v>
                  </c:pt>
                  <c:pt idx="87">
                    <c:v>88</c:v>
                  </c:pt>
                  <c:pt idx="88">
                    <c:v>89</c:v>
                  </c:pt>
                  <c:pt idx="89">
                    <c:v>90</c:v>
                  </c:pt>
                  <c:pt idx="90">
                    <c:v>91</c:v>
                  </c:pt>
                  <c:pt idx="91">
                    <c:v>92</c:v>
                  </c:pt>
                  <c:pt idx="92">
                    <c:v>93</c:v>
                  </c:pt>
                  <c:pt idx="93">
                    <c:v>94</c:v>
                  </c:pt>
                  <c:pt idx="94">
                    <c:v>95</c:v>
                  </c:pt>
                  <c:pt idx="95">
                    <c:v>96</c:v>
                  </c:pt>
                  <c:pt idx="96">
                    <c:v>97</c:v>
                  </c:pt>
                  <c:pt idx="97">
                    <c:v>98</c:v>
                  </c:pt>
                  <c:pt idx="98">
                    <c:v>99</c:v>
                  </c:pt>
                  <c:pt idx="99">
                    <c:v>100</c:v>
                  </c:pt>
                  <c:pt idx="100">
                    <c:v>101</c:v>
                  </c:pt>
                  <c:pt idx="101">
                    <c:v>102</c:v>
                  </c:pt>
                  <c:pt idx="102">
                    <c:v>103</c:v>
                  </c:pt>
                  <c:pt idx="103">
                    <c:v>104</c:v>
                  </c:pt>
                  <c:pt idx="104">
                    <c:v>105</c:v>
                  </c:pt>
                  <c:pt idx="105">
                    <c:v>106</c:v>
                  </c:pt>
                  <c:pt idx="106">
                    <c:v>107</c:v>
                  </c:pt>
                  <c:pt idx="107">
                    <c:v>108</c:v>
                  </c:pt>
                  <c:pt idx="108">
                    <c:v>109</c:v>
                  </c:pt>
                  <c:pt idx="109">
                    <c:v>110</c:v>
                  </c:pt>
                  <c:pt idx="110">
                    <c:v>111</c:v>
                  </c:pt>
                  <c:pt idx="111">
                    <c:v>112</c:v>
                  </c:pt>
                  <c:pt idx="112">
                    <c:v>113</c:v>
                  </c:pt>
                  <c:pt idx="113">
                    <c:v>114</c:v>
                  </c:pt>
                  <c:pt idx="114">
                    <c:v>115</c:v>
                  </c:pt>
                  <c:pt idx="115">
                    <c:v>116</c:v>
                  </c:pt>
                  <c:pt idx="116">
                    <c:v>117</c:v>
                  </c:pt>
                  <c:pt idx="117">
                    <c:v>118</c:v>
                  </c:pt>
                  <c:pt idx="118">
                    <c:v>119</c:v>
                  </c:pt>
                  <c:pt idx="119">
                    <c:v>120</c:v>
                  </c:pt>
                  <c:pt idx="120">
                    <c:v>121</c:v>
                  </c:pt>
                  <c:pt idx="121">
                    <c:v>122</c:v>
                  </c:pt>
                  <c:pt idx="122">
                    <c:v>123</c:v>
                  </c:pt>
                  <c:pt idx="123">
                    <c:v>124</c:v>
                  </c:pt>
                  <c:pt idx="124">
                    <c:v>125</c:v>
                  </c:pt>
                  <c:pt idx="125">
                    <c:v>126</c:v>
                  </c:pt>
                  <c:pt idx="126">
                    <c:v>127</c:v>
                  </c:pt>
                  <c:pt idx="127">
                    <c:v>128</c:v>
                  </c:pt>
                </c:lvl>
                <c:lvl>
                  <c:pt idx="0">
                    <c:v>decision_tree</c:v>
                  </c:pt>
                  <c:pt idx="37">
                    <c:v>k_nearest_neighbours</c:v>
                  </c:pt>
                  <c:pt idx="46">
                    <c:v>naïve_bayes</c:v>
                  </c:pt>
                  <c:pt idx="55">
                    <c:v>random_forest</c:v>
                  </c:pt>
                  <c:pt idx="92">
                    <c:v>support_vector</c:v>
                  </c:pt>
                </c:lvl>
              </c:multiLvlStrCache>
            </c:multiLvlStrRef>
          </c:cat>
          <c:val>
            <c:numRef>
              <c:f>Sheet1!$D$2:$D$129</c:f>
              <c:numCache>
                <c:formatCode>General</c:formatCode>
                <c:ptCount val="128"/>
                <c:pt idx="0">
                  <c:v>0.54404761899999998</c:v>
                </c:pt>
                <c:pt idx="1">
                  <c:v>0.15833333299999999</c:v>
                </c:pt>
                <c:pt idx="2">
                  <c:v>0.27142857100000001</c:v>
                </c:pt>
                <c:pt idx="3">
                  <c:v>0.27142857100000001</c:v>
                </c:pt>
                <c:pt idx="4">
                  <c:v>0.27142857100000001</c:v>
                </c:pt>
                <c:pt idx="5">
                  <c:v>0.27142857100000001</c:v>
                </c:pt>
                <c:pt idx="6">
                  <c:v>0.54404761899999998</c:v>
                </c:pt>
                <c:pt idx="7">
                  <c:v>0.15833333299999999</c:v>
                </c:pt>
                <c:pt idx="8">
                  <c:v>0.429761905</c:v>
                </c:pt>
                <c:pt idx="9">
                  <c:v>0.46309523800000002</c:v>
                </c:pt>
                <c:pt idx="10">
                  <c:v>0.52738095200000001</c:v>
                </c:pt>
                <c:pt idx="11">
                  <c:v>0.53571428600000004</c:v>
                </c:pt>
                <c:pt idx="12">
                  <c:v>0.54404761899999998</c:v>
                </c:pt>
                <c:pt idx="13">
                  <c:v>0.15833333299999999</c:v>
                </c:pt>
                <c:pt idx="14">
                  <c:v>0.429761905</c:v>
                </c:pt>
                <c:pt idx="15">
                  <c:v>0.39642857100000001</c:v>
                </c:pt>
                <c:pt idx="16">
                  <c:v>0.37976190500000001</c:v>
                </c:pt>
                <c:pt idx="17">
                  <c:v>0.40238095200000001</c:v>
                </c:pt>
                <c:pt idx="18">
                  <c:v>0.54404761899999998</c:v>
                </c:pt>
                <c:pt idx="19">
                  <c:v>0.15833333299999999</c:v>
                </c:pt>
                <c:pt idx="20">
                  <c:v>0.429761905</c:v>
                </c:pt>
                <c:pt idx="21">
                  <c:v>0.39642857100000001</c:v>
                </c:pt>
                <c:pt idx="22">
                  <c:v>0.40476190499999998</c:v>
                </c:pt>
                <c:pt idx="23">
                  <c:v>0.40238095200000001</c:v>
                </c:pt>
                <c:pt idx="24">
                  <c:v>0.54404761899999998</c:v>
                </c:pt>
                <c:pt idx="25">
                  <c:v>0.15833333299999999</c:v>
                </c:pt>
                <c:pt idx="26">
                  <c:v>0.429761905</c:v>
                </c:pt>
                <c:pt idx="27">
                  <c:v>0.39642857100000001</c:v>
                </c:pt>
                <c:pt idx="28">
                  <c:v>0.40476190499999998</c:v>
                </c:pt>
                <c:pt idx="29">
                  <c:v>0.39404761900000002</c:v>
                </c:pt>
                <c:pt idx="30">
                  <c:v>0.54404761899999998</c:v>
                </c:pt>
                <c:pt idx="31">
                  <c:v>0.15833333299999999</c:v>
                </c:pt>
                <c:pt idx="32">
                  <c:v>0.429761905</c:v>
                </c:pt>
                <c:pt idx="33">
                  <c:v>0.39642857100000001</c:v>
                </c:pt>
                <c:pt idx="34">
                  <c:v>0.40476190499999998</c:v>
                </c:pt>
                <c:pt idx="35">
                  <c:v>0.39404761900000002</c:v>
                </c:pt>
                <c:pt idx="37">
                  <c:v>0.81547619000000005</c:v>
                </c:pt>
                <c:pt idx="38">
                  <c:v>0.81547619000000005</c:v>
                </c:pt>
                <c:pt idx="39">
                  <c:v>0.85</c:v>
                </c:pt>
                <c:pt idx="40">
                  <c:v>0.85833333300000003</c:v>
                </c:pt>
                <c:pt idx="41">
                  <c:v>0.88333333300000005</c:v>
                </c:pt>
                <c:pt idx="42">
                  <c:v>0.89166666699999997</c:v>
                </c:pt>
                <c:pt idx="43">
                  <c:v>0.9</c:v>
                </c:pt>
                <c:pt idx="44">
                  <c:v>0.9</c:v>
                </c:pt>
                <c:pt idx="46">
                  <c:v>0.51309523800000001</c:v>
                </c:pt>
                <c:pt idx="47">
                  <c:v>0.52142857099999995</c:v>
                </c:pt>
                <c:pt idx="48">
                  <c:v>0.52976190499999998</c:v>
                </c:pt>
                <c:pt idx="49">
                  <c:v>0.61309523799999999</c:v>
                </c:pt>
                <c:pt idx="50">
                  <c:v>0.51309523800000001</c:v>
                </c:pt>
                <c:pt idx="51">
                  <c:v>0.52142857099999995</c:v>
                </c:pt>
                <c:pt idx="52">
                  <c:v>0.571428571</c:v>
                </c:pt>
                <c:pt idx="53">
                  <c:v>0.78214285699999997</c:v>
                </c:pt>
                <c:pt idx="55">
                  <c:v>0.48809523799999999</c:v>
                </c:pt>
                <c:pt idx="56">
                  <c:v>0.54642857099999997</c:v>
                </c:pt>
                <c:pt idx="57">
                  <c:v>0.56309523800000005</c:v>
                </c:pt>
                <c:pt idx="58">
                  <c:v>0.57976190500000002</c:v>
                </c:pt>
                <c:pt idx="59">
                  <c:v>0.554761905</c:v>
                </c:pt>
                <c:pt idx="60">
                  <c:v>0.56309523800000005</c:v>
                </c:pt>
                <c:pt idx="61">
                  <c:v>0.50595238099999995</c:v>
                </c:pt>
                <c:pt idx="62">
                  <c:v>0.554761905</c:v>
                </c:pt>
                <c:pt idx="63">
                  <c:v>0.48928571399999998</c:v>
                </c:pt>
                <c:pt idx="64">
                  <c:v>0.54761904800000005</c:v>
                </c:pt>
                <c:pt idx="65">
                  <c:v>0.555952381</c:v>
                </c:pt>
                <c:pt idx="66">
                  <c:v>0.52261904800000003</c:v>
                </c:pt>
                <c:pt idx="67">
                  <c:v>0.46071428599999997</c:v>
                </c:pt>
                <c:pt idx="68">
                  <c:v>0.52261904800000003</c:v>
                </c:pt>
                <c:pt idx="69">
                  <c:v>0.49523809499999999</c:v>
                </c:pt>
                <c:pt idx="70">
                  <c:v>0.47142857100000002</c:v>
                </c:pt>
                <c:pt idx="71">
                  <c:v>0.47976190499999999</c:v>
                </c:pt>
                <c:pt idx="72">
                  <c:v>0.47976190499999999</c:v>
                </c:pt>
                <c:pt idx="73">
                  <c:v>0.41428571400000003</c:v>
                </c:pt>
                <c:pt idx="74">
                  <c:v>0.48214285699999998</c:v>
                </c:pt>
                <c:pt idx="75">
                  <c:v>0.47380952399999998</c:v>
                </c:pt>
                <c:pt idx="76">
                  <c:v>0.45714285700000001</c:v>
                </c:pt>
                <c:pt idx="77">
                  <c:v>0.514285714</c:v>
                </c:pt>
                <c:pt idx="78">
                  <c:v>0.47261904799999999</c:v>
                </c:pt>
                <c:pt idx="79">
                  <c:v>0.41904761899999998</c:v>
                </c:pt>
                <c:pt idx="80">
                  <c:v>0.444047619</c:v>
                </c:pt>
                <c:pt idx="81">
                  <c:v>0.39523809500000001</c:v>
                </c:pt>
                <c:pt idx="82">
                  <c:v>0.436904762</c:v>
                </c:pt>
                <c:pt idx="83">
                  <c:v>0.39523809500000001</c:v>
                </c:pt>
                <c:pt idx="84">
                  <c:v>0.42142857099999997</c:v>
                </c:pt>
                <c:pt idx="85">
                  <c:v>0.30119047599999998</c:v>
                </c:pt>
                <c:pt idx="86">
                  <c:v>0.40119047600000002</c:v>
                </c:pt>
                <c:pt idx="87">
                  <c:v>0.35952381</c:v>
                </c:pt>
                <c:pt idx="88">
                  <c:v>0.39285714300000002</c:v>
                </c:pt>
                <c:pt idx="89">
                  <c:v>0.37738095199999999</c:v>
                </c:pt>
                <c:pt idx="90">
                  <c:v>0.376190476</c:v>
                </c:pt>
                <c:pt idx="92">
                  <c:v>2.8571428999999999E-2</c:v>
                </c:pt>
                <c:pt idx="93">
                  <c:v>7.7380952000000003E-2</c:v>
                </c:pt>
                <c:pt idx="94">
                  <c:v>1.7857142999999999E-2</c:v>
                </c:pt>
                <c:pt idx="95">
                  <c:v>1.7857142999999999E-2</c:v>
                </c:pt>
                <c:pt idx="96">
                  <c:v>1.7857142999999999E-2</c:v>
                </c:pt>
                <c:pt idx="97">
                  <c:v>1.7857142999999999E-2</c:v>
                </c:pt>
                <c:pt idx="98">
                  <c:v>0.555952381</c:v>
                </c:pt>
                <c:pt idx="99">
                  <c:v>0.53928571400000003</c:v>
                </c:pt>
                <c:pt idx="100">
                  <c:v>7.6190475999999993E-2</c:v>
                </c:pt>
                <c:pt idx="101">
                  <c:v>0.15238095199999999</c:v>
                </c:pt>
                <c:pt idx="102">
                  <c:v>5.1190475999999999E-2</c:v>
                </c:pt>
                <c:pt idx="103">
                  <c:v>0.110714286</c:v>
                </c:pt>
                <c:pt idx="104">
                  <c:v>0.33571428599999997</c:v>
                </c:pt>
                <c:pt idx="105">
                  <c:v>0.61309523799999999</c:v>
                </c:pt>
                <c:pt idx="106">
                  <c:v>0.327380952</c:v>
                </c:pt>
                <c:pt idx="107">
                  <c:v>0.62261904800000001</c:v>
                </c:pt>
                <c:pt idx="108">
                  <c:v>0.53690476200000004</c:v>
                </c:pt>
                <c:pt idx="109">
                  <c:v>0.88214285699999995</c:v>
                </c:pt>
                <c:pt idx="110">
                  <c:v>0.29285714299999999</c:v>
                </c:pt>
                <c:pt idx="111">
                  <c:v>0.60595238100000004</c:v>
                </c:pt>
                <c:pt idx="112">
                  <c:v>0.30119047599999998</c:v>
                </c:pt>
                <c:pt idx="113">
                  <c:v>0.74761904800000001</c:v>
                </c:pt>
                <c:pt idx="114">
                  <c:v>0.58690476199999997</c:v>
                </c:pt>
                <c:pt idx="115">
                  <c:v>0.94166666700000001</c:v>
                </c:pt>
                <c:pt idx="116">
                  <c:v>0.29523809499999998</c:v>
                </c:pt>
                <c:pt idx="117">
                  <c:v>0.61428571399999998</c:v>
                </c:pt>
                <c:pt idx="118">
                  <c:v>0.29285714299999999</c:v>
                </c:pt>
                <c:pt idx="119">
                  <c:v>0.84047618999999996</c:v>
                </c:pt>
                <c:pt idx="120">
                  <c:v>0.60357142900000005</c:v>
                </c:pt>
                <c:pt idx="121">
                  <c:v>0.92500000000000004</c:v>
                </c:pt>
                <c:pt idx="122">
                  <c:v>0.29523809499999998</c:v>
                </c:pt>
                <c:pt idx="123">
                  <c:v>0.61428571399999998</c:v>
                </c:pt>
                <c:pt idx="124">
                  <c:v>0.29285714299999999</c:v>
                </c:pt>
                <c:pt idx="125">
                  <c:v>0.84880952399999998</c:v>
                </c:pt>
                <c:pt idx="126">
                  <c:v>0.59523809500000002</c:v>
                </c:pt>
                <c:pt idx="127">
                  <c:v>0.91666666699999999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54E-41C5-9C8F-15D0704B37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99777328"/>
        <c:axId val="1699773584"/>
      </c:lineChart>
      <c:catAx>
        <c:axId val="1699777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9773584"/>
        <c:crosses val="autoZero"/>
        <c:auto val="1"/>
        <c:lblAlgn val="ctr"/>
        <c:lblOffset val="100"/>
        <c:noMultiLvlLbl val="0"/>
      </c:catAx>
      <c:valAx>
        <c:axId val="1699773584"/>
        <c:scaling>
          <c:orientation val="minMax"/>
          <c:max val="1"/>
          <c:min val="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9777328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80B2CF-59A0-4E99-B5F8-73B224C15AC2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00E54796-86C4-40EF-B7AA-BCCD6DF5BB03}">
      <dgm:prSet phldrT="[Text]" custT="1"/>
      <dgm:spPr>
        <a:solidFill>
          <a:schemeClr val="accent1">
            <a:lumMod val="40000"/>
            <a:lumOff val="60000"/>
          </a:schemeClr>
        </a:solidFill>
        <a:ln w="25400">
          <a:noFill/>
        </a:ln>
      </dgm:spPr>
      <dgm:t>
        <a:bodyPr lIns="36000" tIns="36000" rIns="36000" bIns="36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400" dirty="0">
              <a:solidFill>
                <a:schemeClr val="tx1"/>
              </a:solidFill>
            </a:rPr>
            <a:t>Data</a:t>
          </a:r>
        </a:p>
      </dgm:t>
    </dgm:pt>
    <dgm:pt modelId="{E83C2AF2-F40A-4807-A704-A2E4E7E08C80}" type="parTrans" cxnId="{37E7065D-E605-44AE-9C67-30B53F95E864}">
      <dgm:prSet/>
      <dgm:spPr/>
      <dgm:t>
        <a:bodyPr/>
        <a:lstStyle/>
        <a:p>
          <a:endParaRPr lang="en-SG" sz="900"/>
        </a:p>
      </dgm:t>
    </dgm:pt>
    <dgm:pt modelId="{54BF0A0F-4B23-49AD-A799-9624B15BA3AD}" type="sibTrans" cxnId="{37E7065D-E605-44AE-9C67-30B53F95E864}">
      <dgm:prSet/>
      <dgm:spPr/>
      <dgm:t>
        <a:bodyPr/>
        <a:lstStyle/>
        <a:p>
          <a:endParaRPr lang="en-SG" sz="900"/>
        </a:p>
      </dgm:t>
    </dgm:pt>
    <dgm:pt modelId="{61B2C42D-2FB1-41B1-A01B-5BA1F7E841D2}">
      <dgm:prSet phldrT="[Text]" custT="1"/>
      <dgm:spPr>
        <a:solidFill>
          <a:schemeClr val="accent1">
            <a:lumMod val="40000"/>
            <a:lumOff val="60000"/>
          </a:schemeClr>
        </a:solidFill>
        <a:ln w="25400">
          <a:noFill/>
        </a:ln>
      </dgm:spPr>
      <dgm:t>
        <a:bodyPr lIns="36000" tIns="36000" rIns="36000" bIns="36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400" dirty="0">
              <a:solidFill>
                <a:schemeClr val="tx1"/>
              </a:solidFill>
            </a:rPr>
            <a:t>**Train</a:t>
          </a:r>
        </a:p>
      </dgm:t>
    </dgm:pt>
    <dgm:pt modelId="{919E8FF5-8CFC-43C1-881F-F239C0F4ACC0}" type="parTrans" cxnId="{5436D7E1-A7C8-4F06-A39E-EB4BF24D2DD5}">
      <dgm:prSet/>
      <dgm:spPr/>
      <dgm:t>
        <a:bodyPr/>
        <a:lstStyle/>
        <a:p>
          <a:endParaRPr lang="en-SG" sz="900"/>
        </a:p>
      </dgm:t>
    </dgm:pt>
    <dgm:pt modelId="{B3F88C97-7C03-4AD0-A1F2-3EAF9A38B965}" type="sibTrans" cxnId="{5436D7E1-A7C8-4F06-A39E-EB4BF24D2DD5}">
      <dgm:prSet/>
      <dgm:spPr/>
      <dgm:t>
        <a:bodyPr/>
        <a:lstStyle/>
        <a:p>
          <a:endParaRPr lang="en-SG" sz="900"/>
        </a:p>
      </dgm:t>
    </dgm:pt>
    <dgm:pt modelId="{FB353A62-F663-4FF8-9BC0-28D6B6176192}">
      <dgm:prSet phldrT="[Text]" custT="1"/>
      <dgm:spPr>
        <a:solidFill>
          <a:schemeClr val="accent1">
            <a:lumMod val="40000"/>
            <a:lumOff val="60000"/>
          </a:schemeClr>
        </a:solidFill>
        <a:ln w="25400">
          <a:noFill/>
        </a:ln>
      </dgm:spPr>
      <dgm:t>
        <a:bodyPr lIns="36000" tIns="36000" rIns="36000" bIns="36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400" dirty="0">
              <a:solidFill>
                <a:schemeClr val="tx1"/>
              </a:solidFill>
            </a:rPr>
            <a:t>Test</a:t>
          </a:r>
        </a:p>
      </dgm:t>
    </dgm:pt>
    <dgm:pt modelId="{390CA9E5-1B15-4CAA-9D88-E5ABE67DD0C6}" type="parTrans" cxnId="{B50B6BA4-E3F6-415A-8E83-51D861931CE4}">
      <dgm:prSet/>
      <dgm:spPr/>
      <dgm:t>
        <a:bodyPr/>
        <a:lstStyle/>
        <a:p>
          <a:endParaRPr lang="en-SG" sz="900"/>
        </a:p>
      </dgm:t>
    </dgm:pt>
    <dgm:pt modelId="{18E4F4C6-4F35-41F4-BC9F-4D782E85F82A}" type="sibTrans" cxnId="{B50B6BA4-E3F6-415A-8E83-51D861931CE4}">
      <dgm:prSet/>
      <dgm:spPr/>
      <dgm:t>
        <a:bodyPr/>
        <a:lstStyle/>
        <a:p>
          <a:endParaRPr lang="en-SG" sz="900"/>
        </a:p>
      </dgm:t>
    </dgm:pt>
    <dgm:pt modelId="{739B78EC-A205-4462-9BEE-C6A4D8677854}">
      <dgm:prSet phldrT="[Text]" custT="1"/>
      <dgm:spPr>
        <a:solidFill>
          <a:schemeClr val="accent1">
            <a:lumMod val="40000"/>
            <a:lumOff val="60000"/>
          </a:schemeClr>
        </a:solidFill>
        <a:ln w="25400">
          <a:noFill/>
        </a:ln>
      </dgm:spPr>
      <dgm:t>
        <a:bodyPr lIns="36000" tIns="36000" rIns="36000" bIns="36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400" dirty="0">
              <a:solidFill>
                <a:schemeClr val="tx1"/>
              </a:solidFill>
            </a:rPr>
            <a:t>Train</a:t>
          </a:r>
        </a:p>
        <a:p>
          <a:pPr>
            <a:lnSpc>
              <a:spcPct val="80000"/>
            </a:lnSpc>
            <a:spcAft>
              <a:spcPts val="0"/>
            </a:spcAft>
          </a:pPr>
          <a:r>
            <a:rPr lang="en-SG" sz="1400" dirty="0">
              <a:solidFill>
                <a:schemeClr val="tx1"/>
              </a:solidFill>
            </a:rPr>
            <a:t>15-fold cross validate</a:t>
          </a:r>
        </a:p>
      </dgm:t>
    </dgm:pt>
    <dgm:pt modelId="{A95BBEC1-2ECB-4C1A-A67A-7DAC6BC68BBB}" type="parTrans" cxnId="{7DD12E9A-65A2-49F8-8451-E4DFFFAF3301}">
      <dgm:prSet/>
      <dgm:spPr/>
      <dgm:t>
        <a:bodyPr/>
        <a:lstStyle/>
        <a:p>
          <a:endParaRPr lang="en-SG" sz="900"/>
        </a:p>
      </dgm:t>
    </dgm:pt>
    <dgm:pt modelId="{FA8A583A-D310-45CF-A74F-A71FDD4E9DC5}" type="sibTrans" cxnId="{7DD12E9A-65A2-49F8-8451-E4DFFFAF3301}">
      <dgm:prSet/>
      <dgm:spPr/>
      <dgm:t>
        <a:bodyPr/>
        <a:lstStyle/>
        <a:p>
          <a:endParaRPr lang="en-SG" sz="900"/>
        </a:p>
      </dgm:t>
    </dgm:pt>
    <dgm:pt modelId="{1F5830BC-0FA7-4306-97E5-664298D60131}">
      <dgm:prSet phldrT="[Text]" custT="1"/>
      <dgm:spPr>
        <a:solidFill>
          <a:schemeClr val="accent1">
            <a:lumMod val="40000"/>
            <a:lumOff val="60000"/>
          </a:schemeClr>
        </a:solidFill>
        <a:ln w="25400">
          <a:noFill/>
        </a:ln>
      </dgm:spPr>
      <dgm:t>
        <a:bodyPr lIns="36000" tIns="36000" rIns="36000" bIns="36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400" dirty="0">
              <a:solidFill>
                <a:schemeClr val="tx1"/>
              </a:solidFill>
            </a:rPr>
            <a:t>Validate</a:t>
          </a:r>
        </a:p>
        <a:p>
          <a:pPr>
            <a:lnSpc>
              <a:spcPct val="80000"/>
            </a:lnSpc>
            <a:spcAft>
              <a:spcPts val="0"/>
            </a:spcAft>
          </a:pPr>
          <a:r>
            <a:rPr lang="en-SG" sz="1400" dirty="0">
              <a:solidFill>
                <a:schemeClr val="tx1"/>
              </a:solidFill>
            </a:rPr>
            <a:t>15-fold cross validate</a:t>
          </a:r>
        </a:p>
      </dgm:t>
    </dgm:pt>
    <dgm:pt modelId="{488057D0-21AC-407D-B3C3-2A173330E130}" type="parTrans" cxnId="{ACF7A29F-5959-430A-A1B2-9097020CEE37}">
      <dgm:prSet/>
      <dgm:spPr/>
      <dgm:t>
        <a:bodyPr/>
        <a:lstStyle/>
        <a:p>
          <a:endParaRPr lang="en-SG" sz="900"/>
        </a:p>
      </dgm:t>
    </dgm:pt>
    <dgm:pt modelId="{46BC00B2-BEC0-4AEB-A22C-F609361EC1BE}" type="sibTrans" cxnId="{ACF7A29F-5959-430A-A1B2-9097020CEE37}">
      <dgm:prSet/>
      <dgm:spPr/>
      <dgm:t>
        <a:bodyPr/>
        <a:lstStyle/>
        <a:p>
          <a:endParaRPr lang="en-SG" sz="900"/>
        </a:p>
      </dgm:t>
    </dgm:pt>
    <dgm:pt modelId="{B3571E95-AFF5-4336-B695-E4B3B4E3A7A5}">
      <dgm:prSet phldrT="[Text]" custT="1"/>
      <dgm:spPr>
        <a:solidFill>
          <a:schemeClr val="accent1">
            <a:lumMod val="40000"/>
            <a:lumOff val="60000"/>
          </a:schemeClr>
        </a:solidFill>
        <a:ln w="25400">
          <a:noFill/>
        </a:ln>
      </dgm:spPr>
      <dgm:t>
        <a:bodyPr lIns="36000" tIns="36000" rIns="36000" bIns="36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400" dirty="0">
              <a:solidFill>
                <a:schemeClr val="tx1"/>
              </a:solidFill>
            </a:rPr>
            <a:t>Impute (fit, transform)</a:t>
          </a:r>
        </a:p>
        <a:p>
          <a:pPr>
            <a:lnSpc>
              <a:spcPct val="80000"/>
            </a:lnSpc>
            <a:spcAft>
              <a:spcPts val="0"/>
            </a:spcAft>
          </a:pPr>
          <a:endParaRPr lang="en-SG" sz="1400" dirty="0">
            <a:solidFill>
              <a:schemeClr val="tx1"/>
            </a:solidFill>
          </a:endParaRPr>
        </a:p>
        <a:p>
          <a:pPr>
            <a:lnSpc>
              <a:spcPct val="80000"/>
            </a:lnSpc>
            <a:spcAft>
              <a:spcPts val="0"/>
            </a:spcAft>
          </a:pPr>
          <a:r>
            <a:rPr lang="en-SG" sz="1400" dirty="0">
              <a:solidFill>
                <a:schemeClr val="tx1"/>
              </a:solidFill>
            </a:rPr>
            <a:t>Oversample</a:t>
          </a:r>
        </a:p>
        <a:p>
          <a:pPr>
            <a:lnSpc>
              <a:spcPct val="80000"/>
            </a:lnSpc>
            <a:spcAft>
              <a:spcPts val="0"/>
            </a:spcAft>
          </a:pPr>
          <a:endParaRPr lang="en-SG" sz="1400" dirty="0">
            <a:solidFill>
              <a:schemeClr val="tx1"/>
            </a:solidFill>
          </a:endParaRPr>
        </a:p>
        <a:p>
          <a:pPr>
            <a:lnSpc>
              <a:spcPct val="80000"/>
            </a:lnSpc>
            <a:spcAft>
              <a:spcPts val="0"/>
            </a:spcAft>
          </a:pPr>
          <a:r>
            <a:rPr lang="en-SG" sz="1400" dirty="0">
              <a:solidFill>
                <a:schemeClr val="tx1"/>
              </a:solidFill>
            </a:rPr>
            <a:t>Scale (fit, transform)</a:t>
          </a:r>
        </a:p>
        <a:p>
          <a:pPr>
            <a:lnSpc>
              <a:spcPct val="80000"/>
            </a:lnSpc>
            <a:spcAft>
              <a:spcPts val="0"/>
            </a:spcAft>
          </a:pPr>
          <a:endParaRPr lang="en-SG" sz="1400" dirty="0">
            <a:solidFill>
              <a:schemeClr val="tx1"/>
            </a:solidFill>
          </a:endParaRPr>
        </a:p>
        <a:p>
          <a:pPr>
            <a:lnSpc>
              <a:spcPct val="80000"/>
            </a:lnSpc>
            <a:spcAft>
              <a:spcPts val="0"/>
            </a:spcAft>
          </a:pPr>
          <a:r>
            <a:rPr lang="en-SG" sz="1400" dirty="0">
              <a:solidFill>
                <a:schemeClr val="tx1"/>
              </a:solidFill>
            </a:rPr>
            <a:t>Instantiate, fit, *predict, evaluate recall</a:t>
          </a:r>
        </a:p>
      </dgm:t>
    </dgm:pt>
    <dgm:pt modelId="{9C64C083-1E5C-4405-AAA1-FF8488E691BD}" type="parTrans" cxnId="{44E97B17-68B2-4BB8-A950-127DC86EA38D}">
      <dgm:prSet/>
      <dgm:spPr/>
      <dgm:t>
        <a:bodyPr/>
        <a:lstStyle/>
        <a:p>
          <a:endParaRPr lang="en-SG" sz="900"/>
        </a:p>
      </dgm:t>
    </dgm:pt>
    <dgm:pt modelId="{511B0995-DBE6-4F38-9E81-15E93E764928}" type="sibTrans" cxnId="{44E97B17-68B2-4BB8-A950-127DC86EA38D}">
      <dgm:prSet/>
      <dgm:spPr/>
      <dgm:t>
        <a:bodyPr/>
        <a:lstStyle/>
        <a:p>
          <a:endParaRPr lang="en-SG" sz="900"/>
        </a:p>
      </dgm:t>
    </dgm:pt>
    <dgm:pt modelId="{07600914-7EF7-49DB-A463-692EF1E34E54}">
      <dgm:prSet phldrT="[Text]" custT="1"/>
      <dgm:spPr>
        <a:solidFill>
          <a:schemeClr val="accent1">
            <a:lumMod val="40000"/>
            <a:lumOff val="60000"/>
          </a:schemeClr>
        </a:solidFill>
        <a:ln w="25400">
          <a:noFill/>
        </a:ln>
      </dgm:spPr>
      <dgm:t>
        <a:bodyPr lIns="36000" tIns="36000" rIns="36000" bIns="36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400" dirty="0">
              <a:solidFill>
                <a:schemeClr val="tx1"/>
              </a:solidFill>
            </a:rPr>
            <a:t>Impute (transform)</a:t>
          </a:r>
        </a:p>
        <a:p>
          <a:pPr>
            <a:lnSpc>
              <a:spcPct val="80000"/>
            </a:lnSpc>
            <a:spcAft>
              <a:spcPts val="0"/>
            </a:spcAft>
          </a:pPr>
          <a:endParaRPr lang="en-SG" sz="1400" dirty="0">
            <a:solidFill>
              <a:schemeClr val="tx1"/>
            </a:solidFill>
          </a:endParaRPr>
        </a:p>
        <a:p>
          <a:pPr>
            <a:lnSpc>
              <a:spcPct val="80000"/>
            </a:lnSpc>
            <a:spcAft>
              <a:spcPts val="0"/>
            </a:spcAft>
          </a:pPr>
          <a:r>
            <a:rPr lang="en-SG" sz="1400" dirty="0">
              <a:solidFill>
                <a:schemeClr val="tx1"/>
              </a:solidFill>
            </a:rPr>
            <a:t>Scale (transform)</a:t>
          </a:r>
        </a:p>
        <a:p>
          <a:pPr>
            <a:lnSpc>
              <a:spcPct val="80000"/>
            </a:lnSpc>
            <a:spcAft>
              <a:spcPts val="0"/>
            </a:spcAft>
          </a:pPr>
          <a:endParaRPr lang="en-SG" sz="1400" dirty="0">
            <a:solidFill>
              <a:schemeClr val="tx1"/>
            </a:solidFill>
          </a:endParaRPr>
        </a:p>
        <a:p>
          <a:pPr>
            <a:lnSpc>
              <a:spcPct val="80000"/>
            </a:lnSpc>
            <a:spcAft>
              <a:spcPts val="0"/>
            </a:spcAft>
          </a:pPr>
          <a:r>
            <a:rPr lang="en-SG" sz="1400" dirty="0">
              <a:solidFill>
                <a:schemeClr val="tx1"/>
              </a:solidFill>
            </a:rPr>
            <a:t>Predict, evaluate recall</a:t>
          </a:r>
        </a:p>
      </dgm:t>
    </dgm:pt>
    <dgm:pt modelId="{BD3F380A-A237-49CF-BFA1-2C53B4D4B692}" type="parTrans" cxnId="{805FE7CD-696A-4ED3-81EF-F46800457627}">
      <dgm:prSet/>
      <dgm:spPr/>
      <dgm:t>
        <a:bodyPr/>
        <a:lstStyle/>
        <a:p>
          <a:endParaRPr lang="en-SG" sz="900"/>
        </a:p>
      </dgm:t>
    </dgm:pt>
    <dgm:pt modelId="{1C8A60ED-EE32-4D90-A0D7-981138D1E386}" type="sibTrans" cxnId="{805FE7CD-696A-4ED3-81EF-F46800457627}">
      <dgm:prSet/>
      <dgm:spPr/>
      <dgm:t>
        <a:bodyPr/>
        <a:lstStyle/>
        <a:p>
          <a:endParaRPr lang="en-SG" sz="900"/>
        </a:p>
      </dgm:t>
    </dgm:pt>
    <dgm:pt modelId="{C972001E-C0EE-4919-882E-E86A9CCF3267}">
      <dgm:prSet phldrT="[Text]" custT="1"/>
      <dgm:spPr>
        <a:solidFill>
          <a:schemeClr val="accent1">
            <a:lumMod val="40000"/>
            <a:lumOff val="60000"/>
          </a:schemeClr>
        </a:solidFill>
        <a:ln w="25400">
          <a:noFill/>
        </a:ln>
      </dgm:spPr>
      <dgm:t>
        <a:bodyPr lIns="36000" tIns="36000" rIns="36000" bIns="36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400" dirty="0">
              <a:solidFill>
                <a:schemeClr val="tx1"/>
              </a:solidFill>
            </a:rPr>
            <a:t>Impute (transform)</a:t>
          </a:r>
        </a:p>
        <a:p>
          <a:pPr>
            <a:lnSpc>
              <a:spcPct val="80000"/>
            </a:lnSpc>
            <a:spcAft>
              <a:spcPts val="0"/>
            </a:spcAft>
          </a:pPr>
          <a:endParaRPr lang="en-SG" sz="1400" dirty="0">
            <a:solidFill>
              <a:schemeClr val="tx1"/>
            </a:solidFill>
          </a:endParaRPr>
        </a:p>
        <a:p>
          <a:pPr>
            <a:lnSpc>
              <a:spcPct val="80000"/>
            </a:lnSpc>
            <a:spcAft>
              <a:spcPts val="0"/>
            </a:spcAft>
          </a:pPr>
          <a:r>
            <a:rPr lang="en-SG" sz="1400" dirty="0">
              <a:solidFill>
                <a:schemeClr val="tx1"/>
              </a:solidFill>
            </a:rPr>
            <a:t>Scale (transform)</a:t>
          </a:r>
        </a:p>
        <a:p>
          <a:pPr>
            <a:lnSpc>
              <a:spcPct val="80000"/>
            </a:lnSpc>
            <a:spcAft>
              <a:spcPts val="0"/>
            </a:spcAft>
          </a:pPr>
          <a:endParaRPr lang="en-SG" sz="1400" dirty="0">
            <a:solidFill>
              <a:schemeClr val="tx1"/>
            </a:solidFill>
          </a:endParaRPr>
        </a:p>
        <a:p>
          <a:pPr>
            <a:lnSpc>
              <a:spcPct val="80000"/>
            </a:lnSpc>
            <a:spcAft>
              <a:spcPts val="0"/>
            </a:spcAft>
          </a:pPr>
          <a:r>
            <a:rPr lang="en-SG" sz="1400" dirty="0">
              <a:solidFill>
                <a:schemeClr val="tx1"/>
              </a:solidFill>
            </a:rPr>
            <a:t>Predict, evaluate recall</a:t>
          </a:r>
        </a:p>
      </dgm:t>
    </dgm:pt>
    <dgm:pt modelId="{2012A0AF-C2F3-4983-9DAD-33C43EB7F27E}" type="parTrans" cxnId="{EE277DD3-A019-4745-965E-AC688047219A}">
      <dgm:prSet/>
      <dgm:spPr/>
      <dgm:t>
        <a:bodyPr/>
        <a:lstStyle/>
        <a:p>
          <a:endParaRPr lang="en-SG" sz="900"/>
        </a:p>
      </dgm:t>
    </dgm:pt>
    <dgm:pt modelId="{0F8B4B1F-2C20-4825-9C83-11ED5070294E}" type="sibTrans" cxnId="{EE277DD3-A019-4745-965E-AC688047219A}">
      <dgm:prSet/>
      <dgm:spPr/>
      <dgm:t>
        <a:bodyPr/>
        <a:lstStyle/>
        <a:p>
          <a:endParaRPr lang="en-SG" sz="900"/>
        </a:p>
      </dgm:t>
    </dgm:pt>
    <dgm:pt modelId="{4E4364BF-810C-4482-8D4B-410A609FC54D}">
      <dgm:prSet phldrT="[Text]" custT="1"/>
      <dgm:spPr>
        <a:solidFill>
          <a:schemeClr val="accent1">
            <a:lumMod val="40000"/>
            <a:lumOff val="60000"/>
          </a:schemeClr>
        </a:solidFill>
        <a:ln w="25400">
          <a:noFill/>
        </a:ln>
      </dgm:spPr>
      <dgm:t>
        <a:bodyPr lIns="36000" tIns="36000" rIns="36000" bIns="36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400" dirty="0">
              <a:solidFill>
                <a:schemeClr val="tx1"/>
              </a:solidFill>
            </a:rPr>
            <a:t>Train</a:t>
          </a:r>
        </a:p>
        <a:p>
          <a:pPr>
            <a:lnSpc>
              <a:spcPct val="80000"/>
            </a:lnSpc>
            <a:spcAft>
              <a:spcPts val="0"/>
            </a:spcAft>
          </a:pPr>
          <a:r>
            <a:rPr lang="en-SG" sz="1400" i="1" dirty="0">
              <a:solidFill>
                <a:schemeClr val="tx1"/>
              </a:solidFill>
            </a:rPr>
            <a:t>**Same set</a:t>
          </a:r>
        </a:p>
      </dgm:t>
    </dgm:pt>
    <dgm:pt modelId="{9B6E07DF-6B55-41DA-A624-BE67CAEE1044}" type="parTrans" cxnId="{7C259465-6DF3-40BE-AD03-9B27C592FEB7}">
      <dgm:prSet/>
      <dgm:spPr/>
      <dgm:t>
        <a:bodyPr/>
        <a:lstStyle/>
        <a:p>
          <a:endParaRPr lang="en-SG" sz="900"/>
        </a:p>
      </dgm:t>
    </dgm:pt>
    <dgm:pt modelId="{1D496C94-14BD-4BB1-AAE9-7D0B97879251}" type="sibTrans" cxnId="{7C259465-6DF3-40BE-AD03-9B27C592FEB7}">
      <dgm:prSet/>
      <dgm:spPr/>
      <dgm:t>
        <a:bodyPr/>
        <a:lstStyle/>
        <a:p>
          <a:endParaRPr lang="en-SG" sz="900"/>
        </a:p>
      </dgm:t>
    </dgm:pt>
    <dgm:pt modelId="{867EB97B-3113-4E4A-897B-58D229387F1F}">
      <dgm:prSet phldrT="[Text]" custT="1"/>
      <dgm:spPr>
        <a:solidFill>
          <a:schemeClr val="accent1">
            <a:lumMod val="40000"/>
            <a:lumOff val="60000"/>
          </a:schemeClr>
        </a:solidFill>
        <a:ln w="25400">
          <a:noFill/>
        </a:ln>
      </dgm:spPr>
      <dgm:t>
        <a:bodyPr lIns="36000" tIns="36000" rIns="36000" bIns="36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400" dirty="0">
              <a:solidFill>
                <a:schemeClr val="tx1"/>
              </a:solidFill>
            </a:rPr>
            <a:t>Impute  (fit transform)</a:t>
          </a:r>
        </a:p>
        <a:p>
          <a:pPr>
            <a:lnSpc>
              <a:spcPct val="80000"/>
            </a:lnSpc>
            <a:spcAft>
              <a:spcPts val="0"/>
            </a:spcAft>
          </a:pPr>
          <a:endParaRPr lang="en-SG" sz="1400" dirty="0">
            <a:solidFill>
              <a:schemeClr val="tx1"/>
            </a:solidFill>
          </a:endParaRPr>
        </a:p>
        <a:p>
          <a:pPr>
            <a:lnSpc>
              <a:spcPct val="80000"/>
            </a:lnSpc>
            <a:spcAft>
              <a:spcPts val="0"/>
            </a:spcAft>
          </a:pPr>
          <a:r>
            <a:rPr lang="en-SG" sz="1400" dirty="0">
              <a:solidFill>
                <a:schemeClr val="tx1"/>
              </a:solidFill>
            </a:rPr>
            <a:t>Oversample</a:t>
          </a:r>
        </a:p>
        <a:p>
          <a:pPr>
            <a:lnSpc>
              <a:spcPct val="80000"/>
            </a:lnSpc>
            <a:spcAft>
              <a:spcPts val="0"/>
            </a:spcAft>
          </a:pPr>
          <a:endParaRPr lang="en-SG" sz="1400" dirty="0">
            <a:solidFill>
              <a:schemeClr val="tx1"/>
            </a:solidFill>
          </a:endParaRPr>
        </a:p>
        <a:p>
          <a:pPr>
            <a:lnSpc>
              <a:spcPct val="80000"/>
            </a:lnSpc>
            <a:spcAft>
              <a:spcPts val="0"/>
            </a:spcAft>
          </a:pPr>
          <a:r>
            <a:rPr lang="en-SG" sz="1400" dirty="0">
              <a:solidFill>
                <a:schemeClr val="tx1"/>
              </a:solidFill>
            </a:rPr>
            <a:t>Scale (fit, transform)</a:t>
          </a:r>
        </a:p>
        <a:p>
          <a:pPr>
            <a:lnSpc>
              <a:spcPct val="80000"/>
            </a:lnSpc>
            <a:spcAft>
              <a:spcPts val="0"/>
            </a:spcAft>
          </a:pPr>
          <a:endParaRPr lang="en-SG" sz="1400" dirty="0">
            <a:solidFill>
              <a:schemeClr val="tx1"/>
            </a:solidFill>
          </a:endParaRPr>
        </a:p>
        <a:p>
          <a:pPr>
            <a:lnSpc>
              <a:spcPct val="80000"/>
            </a:lnSpc>
            <a:spcAft>
              <a:spcPts val="0"/>
            </a:spcAft>
          </a:pPr>
          <a:r>
            <a:rPr lang="en-SG" sz="1400" dirty="0">
              <a:solidFill>
                <a:schemeClr val="tx1"/>
              </a:solidFill>
            </a:rPr>
            <a:t>Instantiate, fit, *predict, evaluate recall</a:t>
          </a:r>
        </a:p>
      </dgm:t>
    </dgm:pt>
    <dgm:pt modelId="{1D6A8F79-183D-4421-A932-A36B43E0F3ED}" type="parTrans" cxnId="{C2904520-BB38-4E09-9D29-B5AC7440F878}">
      <dgm:prSet/>
      <dgm:spPr/>
      <dgm:t>
        <a:bodyPr/>
        <a:lstStyle/>
        <a:p>
          <a:endParaRPr lang="en-SG" sz="900"/>
        </a:p>
      </dgm:t>
    </dgm:pt>
    <dgm:pt modelId="{FB7CA49A-2169-4F2E-A6EB-C4D650EAE33D}" type="sibTrans" cxnId="{C2904520-BB38-4E09-9D29-B5AC7440F878}">
      <dgm:prSet/>
      <dgm:spPr/>
      <dgm:t>
        <a:bodyPr/>
        <a:lstStyle/>
        <a:p>
          <a:endParaRPr lang="en-SG" sz="900"/>
        </a:p>
      </dgm:t>
    </dgm:pt>
    <dgm:pt modelId="{D25636B5-8390-4A95-8DE7-CCFCB35A056B}" type="pres">
      <dgm:prSet presAssocID="{4080B2CF-59A0-4E99-B5F8-73B224C15AC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38768A8-3E94-4A8F-986A-FE7D772CA7D7}" type="pres">
      <dgm:prSet presAssocID="{4080B2CF-59A0-4E99-B5F8-73B224C15AC2}" presName="hierFlow" presStyleCnt="0"/>
      <dgm:spPr/>
    </dgm:pt>
    <dgm:pt modelId="{0A4DD0C1-C770-40D6-ACDD-4A339AB94CFD}" type="pres">
      <dgm:prSet presAssocID="{4080B2CF-59A0-4E99-B5F8-73B224C15AC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B38A62F-56A7-44DA-9636-6C60D76C99B3}" type="pres">
      <dgm:prSet presAssocID="{00E54796-86C4-40EF-B7AA-BCCD6DF5BB03}" presName="Name14" presStyleCnt="0"/>
      <dgm:spPr/>
    </dgm:pt>
    <dgm:pt modelId="{D4986E8B-0FD2-4A4F-AED7-CB4A649766D3}" type="pres">
      <dgm:prSet presAssocID="{00E54796-86C4-40EF-B7AA-BCCD6DF5BB03}" presName="level1Shape" presStyleLbl="node0" presStyleIdx="0" presStyleCnt="1" custScaleX="167585" custScaleY="81195">
        <dgm:presLayoutVars>
          <dgm:chPref val="3"/>
        </dgm:presLayoutVars>
      </dgm:prSet>
      <dgm:spPr/>
    </dgm:pt>
    <dgm:pt modelId="{DBF8061C-59AE-4FCF-8C2A-865D1E3BBF6F}" type="pres">
      <dgm:prSet presAssocID="{00E54796-86C4-40EF-B7AA-BCCD6DF5BB03}" presName="hierChild2" presStyleCnt="0"/>
      <dgm:spPr/>
    </dgm:pt>
    <dgm:pt modelId="{77487D0B-5B3C-4848-A248-C38BA34C90C6}" type="pres">
      <dgm:prSet presAssocID="{919E8FF5-8CFC-43C1-881F-F239C0F4ACC0}" presName="Name19" presStyleLbl="parChTrans1D2" presStyleIdx="0" presStyleCnt="3"/>
      <dgm:spPr/>
    </dgm:pt>
    <dgm:pt modelId="{D417A5D0-F846-47D7-81BA-F1CE4B1D092F}" type="pres">
      <dgm:prSet presAssocID="{61B2C42D-2FB1-41B1-A01B-5BA1F7E841D2}" presName="Name21" presStyleCnt="0"/>
      <dgm:spPr/>
    </dgm:pt>
    <dgm:pt modelId="{A1A75989-59A7-419D-BF67-D95572C016D7}" type="pres">
      <dgm:prSet presAssocID="{61B2C42D-2FB1-41B1-A01B-5BA1F7E841D2}" presName="level2Shape" presStyleLbl="node2" presStyleIdx="0" presStyleCnt="3" custScaleX="167585" custScaleY="81195"/>
      <dgm:spPr/>
    </dgm:pt>
    <dgm:pt modelId="{A05F89C1-C75F-4DE5-BAF8-17B266CF9B78}" type="pres">
      <dgm:prSet presAssocID="{61B2C42D-2FB1-41B1-A01B-5BA1F7E841D2}" presName="hierChild3" presStyleCnt="0"/>
      <dgm:spPr/>
    </dgm:pt>
    <dgm:pt modelId="{937AEF10-E5AD-4FD8-A9B8-B608D7C88067}" type="pres">
      <dgm:prSet presAssocID="{A95BBEC1-2ECB-4C1A-A67A-7DAC6BC68BBB}" presName="Name19" presStyleLbl="parChTrans1D3" presStyleIdx="0" presStyleCnt="4"/>
      <dgm:spPr/>
    </dgm:pt>
    <dgm:pt modelId="{FCB5AD74-6536-40F2-B792-6CD8A7708F1E}" type="pres">
      <dgm:prSet presAssocID="{739B78EC-A205-4462-9BEE-C6A4D8677854}" presName="Name21" presStyleCnt="0"/>
      <dgm:spPr/>
    </dgm:pt>
    <dgm:pt modelId="{D6B98B00-4CA5-40A2-8E3D-156FB51823F2}" type="pres">
      <dgm:prSet presAssocID="{739B78EC-A205-4462-9BEE-C6A4D8677854}" presName="level2Shape" presStyleLbl="node3" presStyleIdx="0" presStyleCnt="4" custScaleX="167585" custScaleY="112653"/>
      <dgm:spPr/>
    </dgm:pt>
    <dgm:pt modelId="{F6815DCA-79A8-4277-93EC-9530B1ADB58E}" type="pres">
      <dgm:prSet presAssocID="{739B78EC-A205-4462-9BEE-C6A4D8677854}" presName="hierChild3" presStyleCnt="0"/>
      <dgm:spPr/>
    </dgm:pt>
    <dgm:pt modelId="{23B576A8-2087-42D2-893F-E329D93FAAEF}" type="pres">
      <dgm:prSet presAssocID="{9C64C083-1E5C-4405-AAA1-FF8488E691BD}" presName="Name19" presStyleLbl="parChTrans1D4" presStyleIdx="0" presStyleCnt="2"/>
      <dgm:spPr/>
    </dgm:pt>
    <dgm:pt modelId="{B5445B4D-8612-4983-AAFC-62C26F3E7730}" type="pres">
      <dgm:prSet presAssocID="{B3571E95-AFF5-4336-B695-E4B3B4E3A7A5}" presName="Name21" presStyleCnt="0"/>
      <dgm:spPr/>
    </dgm:pt>
    <dgm:pt modelId="{4277A590-3AD1-4EBC-9AE8-3A863FA772D7}" type="pres">
      <dgm:prSet presAssocID="{B3571E95-AFF5-4336-B695-E4B3B4E3A7A5}" presName="level2Shape" presStyleLbl="node4" presStyleIdx="0" presStyleCnt="2" custScaleX="211354" custScaleY="243584"/>
      <dgm:spPr/>
    </dgm:pt>
    <dgm:pt modelId="{ADBF9022-5F71-4C5E-BE80-B9B425A0F660}" type="pres">
      <dgm:prSet presAssocID="{B3571E95-AFF5-4336-B695-E4B3B4E3A7A5}" presName="hierChild3" presStyleCnt="0"/>
      <dgm:spPr/>
    </dgm:pt>
    <dgm:pt modelId="{BA3B21E3-8DED-41F0-94EC-1CF27CDE4C44}" type="pres">
      <dgm:prSet presAssocID="{488057D0-21AC-407D-B3C3-2A173330E130}" presName="Name19" presStyleLbl="parChTrans1D3" presStyleIdx="1" presStyleCnt="4"/>
      <dgm:spPr/>
    </dgm:pt>
    <dgm:pt modelId="{DD109046-A4B0-4ACF-A1DD-B7F83001D167}" type="pres">
      <dgm:prSet presAssocID="{1F5830BC-0FA7-4306-97E5-664298D60131}" presName="Name21" presStyleCnt="0"/>
      <dgm:spPr/>
    </dgm:pt>
    <dgm:pt modelId="{A4C1E660-B866-4C61-8D52-CFE1BAE65A67}" type="pres">
      <dgm:prSet presAssocID="{1F5830BC-0FA7-4306-97E5-664298D60131}" presName="level2Shape" presStyleLbl="node3" presStyleIdx="1" presStyleCnt="4" custScaleX="167585" custScaleY="112653"/>
      <dgm:spPr/>
    </dgm:pt>
    <dgm:pt modelId="{2A1B7033-C535-4D56-AC28-C19C604FD6A2}" type="pres">
      <dgm:prSet presAssocID="{1F5830BC-0FA7-4306-97E5-664298D60131}" presName="hierChild3" presStyleCnt="0"/>
      <dgm:spPr/>
    </dgm:pt>
    <dgm:pt modelId="{00113D5F-5EB0-4ABA-9F3D-67C63EF66F63}" type="pres">
      <dgm:prSet presAssocID="{BD3F380A-A237-49CF-BFA1-2C53B4D4B692}" presName="Name19" presStyleLbl="parChTrans1D4" presStyleIdx="1" presStyleCnt="2"/>
      <dgm:spPr/>
    </dgm:pt>
    <dgm:pt modelId="{2C3DD25D-2FF8-4EF9-B973-4564020DB0EA}" type="pres">
      <dgm:prSet presAssocID="{07600914-7EF7-49DB-A463-692EF1E34E54}" presName="Name21" presStyleCnt="0"/>
      <dgm:spPr/>
    </dgm:pt>
    <dgm:pt modelId="{86947482-398C-4401-8B97-CEB5640D541B}" type="pres">
      <dgm:prSet presAssocID="{07600914-7EF7-49DB-A463-692EF1E34E54}" presName="level2Shape" presStyleLbl="node4" presStyleIdx="1" presStyleCnt="2" custScaleX="167585" custScaleY="243584"/>
      <dgm:spPr/>
    </dgm:pt>
    <dgm:pt modelId="{384643CE-8F01-45FF-89BD-83330B9BCDED}" type="pres">
      <dgm:prSet presAssocID="{07600914-7EF7-49DB-A463-692EF1E34E54}" presName="hierChild3" presStyleCnt="0"/>
      <dgm:spPr/>
    </dgm:pt>
    <dgm:pt modelId="{7E977444-5D52-4F84-873B-F87C013E1BD5}" type="pres">
      <dgm:prSet presAssocID="{9B6E07DF-6B55-41DA-A624-BE67CAEE1044}" presName="Name19" presStyleLbl="parChTrans1D2" presStyleIdx="1" presStyleCnt="3"/>
      <dgm:spPr/>
    </dgm:pt>
    <dgm:pt modelId="{65B48A2A-6601-42BF-92ED-A08A963BBA70}" type="pres">
      <dgm:prSet presAssocID="{4E4364BF-810C-4482-8D4B-410A609FC54D}" presName="Name21" presStyleCnt="0"/>
      <dgm:spPr/>
    </dgm:pt>
    <dgm:pt modelId="{D0286D26-B228-4DF9-B609-F1E0233673C0}" type="pres">
      <dgm:prSet presAssocID="{4E4364BF-810C-4482-8D4B-410A609FC54D}" presName="level2Shape" presStyleLbl="node2" presStyleIdx="1" presStyleCnt="3" custScaleX="167585" custScaleY="81195"/>
      <dgm:spPr/>
    </dgm:pt>
    <dgm:pt modelId="{099CBECD-AAAA-4D71-BEB5-8F53A9CE9737}" type="pres">
      <dgm:prSet presAssocID="{4E4364BF-810C-4482-8D4B-410A609FC54D}" presName="hierChild3" presStyleCnt="0"/>
      <dgm:spPr/>
    </dgm:pt>
    <dgm:pt modelId="{E5483BEE-60EE-4B75-8256-EBCD518F5AE3}" type="pres">
      <dgm:prSet presAssocID="{1D6A8F79-183D-4421-A932-A36B43E0F3ED}" presName="Name19" presStyleLbl="parChTrans1D3" presStyleIdx="2" presStyleCnt="4"/>
      <dgm:spPr/>
    </dgm:pt>
    <dgm:pt modelId="{5BF851F0-74ED-4DEC-9D9F-D1899070778C}" type="pres">
      <dgm:prSet presAssocID="{867EB97B-3113-4E4A-897B-58D229387F1F}" presName="Name21" presStyleCnt="0"/>
      <dgm:spPr/>
    </dgm:pt>
    <dgm:pt modelId="{DAC9BA84-2898-446D-9321-F7C97BE84941}" type="pres">
      <dgm:prSet presAssocID="{867EB97B-3113-4E4A-897B-58D229387F1F}" presName="level2Shape" presStyleLbl="node3" presStyleIdx="2" presStyleCnt="4" custScaleX="211354" custScaleY="243584"/>
      <dgm:spPr/>
    </dgm:pt>
    <dgm:pt modelId="{9285DBD5-A6E8-49BA-9CAD-1BC3DBDCF83A}" type="pres">
      <dgm:prSet presAssocID="{867EB97B-3113-4E4A-897B-58D229387F1F}" presName="hierChild3" presStyleCnt="0"/>
      <dgm:spPr/>
    </dgm:pt>
    <dgm:pt modelId="{FB7AD97D-4108-4730-B600-4E3895555EB1}" type="pres">
      <dgm:prSet presAssocID="{390CA9E5-1B15-4CAA-9D88-E5ABE67DD0C6}" presName="Name19" presStyleLbl="parChTrans1D2" presStyleIdx="2" presStyleCnt="3"/>
      <dgm:spPr/>
    </dgm:pt>
    <dgm:pt modelId="{7AFF0EDA-88F6-4855-B978-A0D0CCB53C80}" type="pres">
      <dgm:prSet presAssocID="{FB353A62-F663-4FF8-9BC0-28D6B6176192}" presName="Name21" presStyleCnt="0"/>
      <dgm:spPr/>
    </dgm:pt>
    <dgm:pt modelId="{7C15E09E-E78B-4A1E-B647-6C49366D1D64}" type="pres">
      <dgm:prSet presAssocID="{FB353A62-F663-4FF8-9BC0-28D6B6176192}" presName="level2Shape" presStyleLbl="node2" presStyleIdx="2" presStyleCnt="3" custScaleX="167585" custScaleY="81195"/>
      <dgm:spPr/>
    </dgm:pt>
    <dgm:pt modelId="{6E459321-F75C-40FB-8A7E-5EC00A09383E}" type="pres">
      <dgm:prSet presAssocID="{FB353A62-F663-4FF8-9BC0-28D6B6176192}" presName="hierChild3" presStyleCnt="0"/>
      <dgm:spPr/>
    </dgm:pt>
    <dgm:pt modelId="{02E7211E-AB3B-4711-9187-5EDFBA0D75C2}" type="pres">
      <dgm:prSet presAssocID="{2012A0AF-C2F3-4983-9DAD-33C43EB7F27E}" presName="Name19" presStyleLbl="parChTrans1D3" presStyleIdx="3" presStyleCnt="4"/>
      <dgm:spPr/>
    </dgm:pt>
    <dgm:pt modelId="{0FD28F7A-9A5F-4164-B913-28D0826EE542}" type="pres">
      <dgm:prSet presAssocID="{C972001E-C0EE-4919-882E-E86A9CCF3267}" presName="Name21" presStyleCnt="0"/>
      <dgm:spPr/>
    </dgm:pt>
    <dgm:pt modelId="{F63C6F20-9824-4C30-B007-C724E8E9EF2F}" type="pres">
      <dgm:prSet presAssocID="{C972001E-C0EE-4919-882E-E86A9CCF3267}" presName="level2Shape" presStyleLbl="node3" presStyleIdx="3" presStyleCnt="4" custScaleX="167585" custScaleY="243584"/>
      <dgm:spPr/>
    </dgm:pt>
    <dgm:pt modelId="{79BE7B4D-1F71-4EAE-84B9-3D0CFFA6DB44}" type="pres">
      <dgm:prSet presAssocID="{C972001E-C0EE-4919-882E-E86A9CCF3267}" presName="hierChild3" presStyleCnt="0"/>
      <dgm:spPr/>
    </dgm:pt>
    <dgm:pt modelId="{E9624AAD-2DC1-48D3-B4E8-8260025B7B93}" type="pres">
      <dgm:prSet presAssocID="{4080B2CF-59A0-4E99-B5F8-73B224C15AC2}" presName="bgShapesFlow" presStyleCnt="0"/>
      <dgm:spPr/>
    </dgm:pt>
  </dgm:ptLst>
  <dgm:cxnLst>
    <dgm:cxn modelId="{43011902-AFE9-45F9-A3DD-0EB3366FEB82}" type="presOf" srcId="{2012A0AF-C2F3-4983-9DAD-33C43EB7F27E}" destId="{02E7211E-AB3B-4711-9187-5EDFBA0D75C2}" srcOrd="0" destOrd="0" presId="urn:microsoft.com/office/officeart/2005/8/layout/hierarchy6"/>
    <dgm:cxn modelId="{326D070F-AD84-463D-B8DC-DCB5A76C89C9}" type="presOf" srcId="{9B6E07DF-6B55-41DA-A624-BE67CAEE1044}" destId="{7E977444-5D52-4F84-873B-F87C013E1BD5}" srcOrd="0" destOrd="0" presId="urn:microsoft.com/office/officeart/2005/8/layout/hierarchy6"/>
    <dgm:cxn modelId="{44E97B17-68B2-4BB8-A950-127DC86EA38D}" srcId="{739B78EC-A205-4462-9BEE-C6A4D8677854}" destId="{B3571E95-AFF5-4336-B695-E4B3B4E3A7A5}" srcOrd="0" destOrd="0" parTransId="{9C64C083-1E5C-4405-AAA1-FF8488E691BD}" sibTransId="{511B0995-DBE6-4F38-9E81-15E93E764928}"/>
    <dgm:cxn modelId="{C2904520-BB38-4E09-9D29-B5AC7440F878}" srcId="{4E4364BF-810C-4482-8D4B-410A609FC54D}" destId="{867EB97B-3113-4E4A-897B-58D229387F1F}" srcOrd="0" destOrd="0" parTransId="{1D6A8F79-183D-4421-A932-A36B43E0F3ED}" sibTransId="{FB7CA49A-2169-4F2E-A6EB-C4D650EAE33D}"/>
    <dgm:cxn modelId="{37E7065D-E605-44AE-9C67-30B53F95E864}" srcId="{4080B2CF-59A0-4E99-B5F8-73B224C15AC2}" destId="{00E54796-86C4-40EF-B7AA-BCCD6DF5BB03}" srcOrd="0" destOrd="0" parTransId="{E83C2AF2-F40A-4807-A704-A2E4E7E08C80}" sibTransId="{54BF0A0F-4B23-49AD-A799-9624B15BA3AD}"/>
    <dgm:cxn modelId="{C812DD5E-D7C9-4A92-B3F2-5BE4B15E5C39}" type="presOf" srcId="{1F5830BC-0FA7-4306-97E5-664298D60131}" destId="{A4C1E660-B866-4C61-8D52-CFE1BAE65A67}" srcOrd="0" destOrd="0" presId="urn:microsoft.com/office/officeart/2005/8/layout/hierarchy6"/>
    <dgm:cxn modelId="{7C259465-6DF3-40BE-AD03-9B27C592FEB7}" srcId="{00E54796-86C4-40EF-B7AA-BCCD6DF5BB03}" destId="{4E4364BF-810C-4482-8D4B-410A609FC54D}" srcOrd="1" destOrd="0" parTransId="{9B6E07DF-6B55-41DA-A624-BE67CAEE1044}" sibTransId="{1D496C94-14BD-4BB1-AAE9-7D0B97879251}"/>
    <dgm:cxn modelId="{EA1F1367-4497-4D8E-9CDB-1FA275498855}" type="presOf" srcId="{867EB97B-3113-4E4A-897B-58D229387F1F}" destId="{DAC9BA84-2898-446D-9321-F7C97BE84941}" srcOrd="0" destOrd="0" presId="urn:microsoft.com/office/officeart/2005/8/layout/hierarchy6"/>
    <dgm:cxn modelId="{3D89C067-C124-45B7-AFEA-5BCAFFB3858D}" type="presOf" srcId="{488057D0-21AC-407D-B3C3-2A173330E130}" destId="{BA3B21E3-8DED-41F0-94EC-1CF27CDE4C44}" srcOrd="0" destOrd="0" presId="urn:microsoft.com/office/officeart/2005/8/layout/hierarchy6"/>
    <dgm:cxn modelId="{7D39C64F-6954-4C53-8E7A-97ABE026D983}" type="presOf" srcId="{9C64C083-1E5C-4405-AAA1-FF8488E691BD}" destId="{23B576A8-2087-42D2-893F-E329D93FAAEF}" srcOrd="0" destOrd="0" presId="urn:microsoft.com/office/officeart/2005/8/layout/hierarchy6"/>
    <dgm:cxn modelId="{25811470-8BE6-4435-9BB2-BC90DB1C49CF}" type="presOf" srcId="{B3571E95-AFF5-4336-B695-E4B3B4E3A7A5}" destId="{4277A590-3AD1-4EBC-9AE8-3A863FA772D7}" srcOrd="0" destOrd="0" presId="urn:microsoft.com/office/officeart/2005/8/layout/hierarchy6"/>
    <dgm:cxn modelId="{C76CDE56-6BA6-49C8-A345-35CCFAD9AA36}" type="presOf" srcId="{A95BBEC1-2ECB-4C1A-A67A-7DAC6BC68BBB}" destId="{937AEF10-E5AD-4FD8-A9B8-B608D7C88067}" srcOrd="0" destOrd="0" presId="urn:microsoft.com/office/officeart/2005/8/layout/hierarchy6"/>
    <dgm:cxn modelId="{986A1884-0136-4871-BE19-0831B2F8FA3B}" type="presOf" srcId="{C972001E-C0EE-4919-882E-E86A9CCF3267}" destId="{F63C6F20-9824-4C30-B007-C724E8E9EF2F}" srcOrd="0" destOrd="0" presId="urn:microsoft.com/office/officeart/2005/8/layout/hierarchy6"/>
    <dgm:cxn modelId="{74872685-CD8E-4A8B-B6BE-138EDD3BD7AB}" type="presOf" srcId="{00E54796-86C4-40EF-B7AA-BCCD6DF5BB03}" destId="{D4986E8B-0FD2-4A4F-AED7-CB4A649766D3}" srcOrd="0" destOrd="0" presId="urn:microsoft.com/office/officeart/2005/8/layout/hierarchy6"/>
    <dgm:cxn modelId="{D3960193-EC84-4C2E-99FF-66139232B585}" type="presOf" srcId="{1D6A8F79-183D-4421-A932-A36B43E0F3ED}" destId="{E5483BEE-60EE-4B75-8256-EBCD518F5AE3}" srcOrd="0" destOrd="0" presId="urn:microsoft.com/office/officeart/2005/8/layout/hierarchy6"/>
    <dgm:cxn modelId="{7DD12E9A-65A2-49F8-8451-E4DFFFAF3301}" srcId="{61B2C42D-2FB1-41B1-A01B-5BA1F7E841D2}" destId="{739B78EC-A205-4462-9BEE-C6A4D8677854}" srcOrd="0" destOrd="0" parTransId="{A95BBEC1-2ECB-4C1A-A67A-7DAC6BC68BBB}" sibTransId="{FA8A583A-D310-45CF-A74F-A71FDD4E9DC5}"/>
    <dgm:cxn modelId="{ACF7A29F-5959-430A-A1B2-9097020CEE37}" srcId="{61B2C42D-2FB1-41B1-A01B-5BA1F7E841D2}" destId="{1F5830BC-0FA7-4306-97E5-664298D60131}" srcOrd="1" destOrd="0" parTransId="{488057D0-21AC-407D-B3C3-2A173330E130}" sibTransId="{46BC00B2-BEC0-4AEB-A22C-F609361EC1BE}"/>
    <dgm:cxn modelId="{B50B6BA4-E3F6-415A-8E83-51D861931CE4}" srcId="{00E54796-86C4-40EF-B7AA-BCCD6DF5BB03}" destId="{FB353A62-F663-4FF8-9BC0-28D6B6176192}" srcOrd="2" destOrd="0" parTransId="{390CA9E5-1B15-4CAA-9D88-E5ABE67DD0C6}" sibTransId="{18E4F4C6-4F35-41F4-BC9F-4D782E85F82A}"/>
    <dgm:cxn modelId="{278609A9-D549-4A0D-AEE7-135AE1D4C04D}" type="presOf" srcId="{4080B2CF-59A0-4E99-B5F8-73B224C15AC2}" destId="{D25636B5-8390-4A95-8DE7-CCFCB35A056B}" srcOrd="0" destOrd="0" presId="urn:microsoft.com/office/officeart/2005/8/layout/hierarchy6"/>
    <dgm:cxn modelId="{B6A7C0AB-8909-4C61-9A38-E719236FB59C}" type="presOf" srcId="{739B78EC-A205-4462-9BEE-C6A4D8677854}" destId="{D6B98B00-4CA5-40A2-8E3D-156FB51823F2}" srcOrd="0" destOrd="0" presId="urn:microsoft.com/office/officeart/2005/8/layout/hierarchy6"/>
    <dgm:cxn modelId="{979234B4-AC20-46EF-8652-68552BA9DF31}" type="presOf" srcId="{390CA9E5-1B15-4CAA-9D88-E5ABE67DD0C6}" destId="{FB7AD97D-4108-4730-B600-4E3895555EB1}" srcOrd="0" destOrd="0" presId="urn:microsoft.com/office/officeart/2005/8/layout/hierarchy6"/>
    <dgm:cxn modelId="{805FE7CD-696A-4ED3-81EF-F46800457627}" srcId="{1F5830BC-0FA7-4306-97E5-664298D60131}" destId="{07600914-7EF7-49DB-A463-692EF1E34E54}" srcOrd="0" destOrd="0" parTransId="{BD3F380A-A237-49CF-BFA1-2C53B4D4B692}" sibTransId="{1C8A60ED-EE32-4D90-A0D7-981138D1E386}"/>
    <dgm:cxn modelId="{67A7CBCE-D8BA-40A2-94E6-DBD245AF908D}" type="presOf" srcId="{07600914-7EF7-49DB-A463-692EF1E34E54}" destId="{86947482-398C-4401-8B97-CEB5640D541B}" srcOrd="0" destOrd="0" presId="urn:microsoft.com/office/officeart/2005/8/layout/hierarchy6"/>
    <dgm:cxn modelId="{EE277DD3-A019-4745-965E-AC688047219A}" srcId="{FB353A62-F663-4FF8-9BC0-28D6B6176192}" destId="{C972001E-C0EE-4919-882E-E86A9CCF3267}" srcOrd="0" destOrd="0" parTransId="{2012A0AF-C2F3-4983-9DAD-33C43EB7F27E}" sibTransId="{0F8B4B1F-2C20-4825-9C83-11ED5070294E}"/>
    <dgm:cxn modelId="{6ACCE8DE-EA17-4BF5-9225-2B3B7F03C0C0}" type="presOf" srcId="{61B2C42D-2FB1-41B1-A01B-5BA1F7E841D2}" destId="{A1A75989-59A7-419D-BF67-D95572C016D7}" srcOrd="0" destOrd="0" presId="urn:microsoft.com/office/officeart/2005/8/layout/hierarchy6"/>
    <dgm:cxn modelId="{5436D7E1-A7C8-4F06-A39E-EB4BF24D2DD5}" srcId="{00E54796-86C4-40EF-B7AA-BCCD6DF5BB03}" destId="{61B2C42D-2FB1-41B1-A01B-5BA1F7E841D2}" srcOrd="0" destOrd="0" parTransId="{919E8FF5-8CFC-43C1-881F-F239C0F4ACC0}" sibTransId="{B3F88C97-7C03-4AD0-A1F2-3EAF9A38B965}"/>
    <dgm:cxn modelId="{185580E7-9E4C-47EF-AC12-3B7512A6B346}" type="presOf" srcId="{BD3F380A-A237-49CF-BFA1-2C53B4D4B692}" destId="{00113D5F-5EB0-4ABA-9F3D-67C63EF66F63}" srcOrd="0" destOrd="0" presId="urn:microsoft.com/office/officeart/2005/8/layout/hierarchy6"/>
    <dgm:cxn modelId="{088248F5-FA3B-4B01-9B1D-E464FEB15124}" type="presOf" srcId="{919E8FF5-8CFC-43C1-881F-F239C0F4ACC0}" destId="{77487D0B-5B3C-4848-A248-C38BA34C90C6}" srcOrd="0" destOrd="0" presId="urn:microsoft.com/office/officeart/2005/8/layout/hierarchy6"/>
    <dgm:cxn modelId="{2E73B7FD-31E6-42BA-A088-6BF852B404ED}" type="presOf" srcId="{FB353A62-F663-4FF8-9BC0-28D6B6176192}" destId="{7C15E09E-E78B-4A1E-B647-6C49366D1D64}" srcOrd="0" destOrd="0" presId="urn:microsoft.com/office/officeart/2005/8/layout/hierarchy6"/>
    <dgm:cxn modelId="{10B708FE-3ED2-477F-B1AD-A28615CBB603}" type="presOf" srcId="{4E4364BF-810C-4482-8D4B-410A609FC54D}" destId="{D0286D26-B228-4DF9-B609-F1E0233673C0}" srcOrd="0" destOrd="0" presId="urn:microsoft.com/office/officeart/2005/8/layout/hierarchy6"/>
    <dgm:cxn modelId="{7B41A38A-B89F-40A0-9D00-AD4BD4D534F8}" type="presParOf" srcId="{D25636B5-8390-4A95-8DE7-CCFCB35A056B}" destId="{238768A8-3E94-4A8F-986A-FE7D772CA7D7}" srcOrd="0" destOrd="0" presId="urn:microsoft.com/office/officeart/2005/8/layout/hierarchy6"/>
    <dgm:cxn modelId="{F89BCEA6-6EA6-46CD-9CA5-9A185AE9649B}" type="presParOf" srcId="{238768A8-3E94-4A8F-986A-FE7D772CA7D7}" destId="{0A4DD0C1-C770-40D6-ACDD-4A339AB94CFD}" srcOrd="0" destOrd="0" presId="urn:microsoft.com/office/officeart/2005/8/layout/hierarchy6"/>
    <dgm:cxn modelId="{A7CF11F0-72B8-40E0-91D5-D5DBAD3F000C}" type="presParOf" srcId="{0A4DD0C1-C770-40D6-ACDD-4A339AB94CFD}" destId="{CB38A62F-56A7-44DA-9636-6C60D76C99B3}" srcOrd="0" destOrd="0" presId="urn:microsoft.com/office/officeart/2005/8/layout/hierarchy6"/>
    <dgm:cxn modelId="{D2BA17A6-3434-4259-8BBA-FC5A13CE971F}" type="presParOf" srcId="{CB38A62F-56A7-44DA-9636-6C60D76C99B3}" destId="{D4986E8B-0FD2-4A4F-AED7-CB4A649766D3}" srcOrd="0" destOrd="0" presId="urn:microsoft.com/office/officeart/2005/8/layout/hierarchy6"/>
    <dgm:cxn modelId="{F3A7EF19-E57B-4095-9D3C-35C032D93096}" type="presParOf" srcId="{CB38A62F-56A7-44DA-9636-6C60D76C99B3}" destId="{DBF8061C-59AE-4FCF-8C2A-865D1E3BBF6F}" srcOrd="1" destOrd="0" presId="urn:microsoft.com/office/officeart/2005/8/layout/hierarchy6"/>
    <dgm:cxn modelId="{00E06543-A530-4D70-A149-133B849E0866}" type="presParOf" srcId="{DBF8061C-59AE-4FCF-8C2A-865D1E3BBF6F}" destId="{77487D0B-5B3C-4848-A248-C38BA34C90C6}" srcOrd="0" destOrd="0" presId="urn:microsoft.com/office/officeart/2005/8/layout/hierarchy6"/>
    <dgm:cxn modelId="{52BB07A8-C0DA-43FC-8B19-66E3100D1ED5}" type="presParOf" srcId="{DBF8061C-59AE-4FCF-8C2A-865D1E3BBF6F}" destId="{D417A5D0-F846-47D7-81BA-F1CE4B1D092F}" srcOrd="1" destOrd="0" presId="urn:microsoft.com/office/officeart/2005/8/layout/hierarchy6"/>
    <dgm:cxn modelId="{3562C60B-F712-4A9D-8BCC-E067D2F9A5CF}" type="presParOf" srcId="{D417A5D0-F846-47D7-81BA-F1CE4B1D092F}" destId="{A1A75989-59A7-419D-BF67-D95572C016D7}" srcOrd="0" destOrd="0" presId="urn:microsoft.com/office/officeart/2005/8/layout/hierarchy6"/>
    <dgm:cxn modelId="{96544907-00CF-4CCA-927B-344515D7BA61}" type="presParOf" srcId="{D417A5D0-F846-47D7-81BA-F1CE4B1D092F}" destId="{A05F89C1-C75F-4DE5-BAF8-17B266CF9B78}" srcOrd="1" destOrd="0" presId="urn:microsoft.com/office/officeart/2005/8/layout/hierarchy6"/>
    <dgm:cxn modelId="{752C008B-7ADB-4E90-B47B-81D33949EFAA}" type="presParOf" srcId="{A05F89C1-C75F-4DE5-BAF8-17B266CF9B78}" destId="{937AEF10-E5AD-4FD8-A9B8-B608D7C88067}" srcOrd="0" destOrd="0" presId="urn:microsoft.com/office/officeart/2005/8/layout/hierarchy6"/>
    <dgm:cxn modelId="{C8697318-3EA5-4899-B74B-351DA33DF982}" type="presParOf" srcId="{A05F89C1-C75F-4DE5-BAF8-17B266CF9B78}" destId="{FCB5AD74-6536-40F2-B792-6CD8A7708F1E}" srcOrd="1" destOrd="0" presId="urn:microsoft.com/office/officeart/2005/8/layout/hierarchy6"/>
    <dgm:cxn modelId="{72AB6248-C337-4DA1-A4E8-7D71A8A75C7F}" type="presParOf" srcId="{FCB5AD74-6536-40F2-B792-6CD8A7708F1E}" destId="{D6B98B00-4CA5-40A2-8E3D-156FB51823F2}" srcOrd="0" destOrd="0" presId="urn:microsoft.com/office/officeart/2005/8/layout/hierarchy6"/>
    <dgm:cxn modelId="{E9959BB3-3318-4D2A-843D-FC55D84B7249}" type="presParOf" srcId="{FCB5AD74-6536-40F2-B792-6CD8A7708F1E}" destId="{F6815DCA-79A8-4277-93EC-9530B1ADB58E}" srcOrd="1" destOrd="0" presId="urn:microsoft.com/office/officeart/2005/8/layout/hierarchy6"/>
    <dgm:cxn modelId="{E24A4F93-4C14-4541-93E1-F401EEF2A0BE}" type="presParOf" srcId="{F6815DCA-79A8-4277-93EC-9530B1ADB58E}" destId="{23B576A8-2087-42D2-893F-E329D93FAAEF}" srcOrd="0" destOrd="0" presId="urn:microsoft.com/office/officeart/2005/8/layout/hierarchy6"/>
    <dgm:cxn modelId="{E3CA8DA5-67A4-43FA-9C48-64FC0EE6ABB9}" type="presParOf" srcId="{F6815DCA-79A8-4277-93EC-9530B1ADB58E}" destId="{B5445B4D-8612-4983-AAFC-62C26F3E7730}" srcOrd="1" destOrd="0" presId="urn:microsoft.com/office/officeart/2005/8/layout/hierarchy6"/>
    <dgm:cxn modelId="{3BD26F04-5F20-4606-AC06-CEDD673CE24A}" type="presParOf" srcId="{B5445B4D-8612-4983-AAFC-62C26F3E7730}" destId="{4277A590-3AD1-4EBC-9AE8-3A863FA772D7}" srcOrd="0" destOrd="0" presId="urn:microsoft.com/office/officeart/2005/8/layout/hierarchy6"/>
    <dgm:cxn modelId="{37981335-AFFE-4000-AACE-9E1ABFED8710}" type="presParOf" srcId="{B5445B4D-8612-4983-AAFC-62C26F3E7730}" destId="{ADBF9022-5F71-4C5E-BE80-B9B425A0F660}" srcOrd="1" destOrd="0" presId="urn:microsoft.com/office/officeart/2005/8/layout/hierarchy6"/>
    <dgm:cxn modelId="{C3196DDC-F4F6-44DE-88AC-C392DEA25AC8}" type="presParOf" srcId="{A05F89C1-C75F-4DE5-BAF8-17B266CF9B78}" destId="{BA3B21E3-8DED-41F0-94EC-1CF27CDE4C44}" srcOrd="2" destOrd="0" presId="urn:microsoft.com/office/officeart/2005/8/layout/hierarchy6"/>
    <dgm:cxn modelId="{83EBA903-851B-4801-8412-D95C3E2BB563}" type="presParOf" srcId="{A05F89C1-C75F-4DE5-BAF8-17B266CF9B78}" destId="{DD109046-A4B0-4ACF-A1DD-B7F83001D167}" srcOrd="3" destOrd="0" presId="urn:microsoft.com/office/officeart/2005/8/layout/hierarchy6"/>
    <dgm:cxn modelId="{73161E54-59C8-4E6E-9928-F92D83C6CB1A}" type="presParOf" srcId="{DD109046-A4B0-4ACF-A1DD-B7F83001D167}" destId="{A4C1E660-B866-4C61-8D52-CFE1BAE65A67}" srcOrd="0" destOrd="0" presId="urn:microsoft.com/office/officeart/2005/8/layout/hierarchy6"/>
    <dgm:cxn modelId="{C58F45B9-EA54-4BF0-AED9-58BCF763EB56}" type="presParOf" srcId="{DD109046-A4B0-4ACF-A1DD-B7F83001D167}" destId="{2A1B7033-C535-4D56-AC28-C19C604FD6A2}" srcOrd="1" destOrd="0" presId="urn:microsoft.com/office/officeart/2005/8/layout/hierarchy6"/>
    <dgm:cxn modelId="{C3A8FD72-E0A3-4B76-A068-3F4231A0997E}" type="presParOf" srcId="{2A1B7033-C535-4D56-AC28-C19C604FD6A2}" destId="{00113D5F-5EB0-4ABA-9F3D-67C63EF66F63}" srcOrd="0" destOrd="0" presId="urn:microsoft.com/office/officeart/2005/8/layout/hierarchy6"/>
    <dgm:cxn modelId="{C9417642-AD0B-426D-ADBB-CF114C3C4DB3}" type="presParOf" srcId="{2A1B7033-C535-4D56-AC28-C19C604FD6A2}" destId="{2C3DD25D-2FF8-4EF9-B973-4564020DB0EA}" srcOrd="1" destOrd="0" presId="urn:microsoft.com/office/officeart/2005/8/layout/hierarchy6"/>
    <dgm:cxn modelId="{8256FA5C-2B5A-46F5-9C2E-26A56DD4179B}" type="presParOf" srcId="{2C3DD25D-2FF8-4EF9-B973-4564020DB0EA}" destId="{86947482-398C-4401-8B97-CEB5640D541B}" srcOrd="0" destOrd="0" presId="urn:microsoft.com/office/officeart/2005/8/layout/hierarchy6"/>
    <dgm:cxn modelId="{E2C7613E-ECBB-49EA-AF7C-3CC55F7B96B2}" type="presParOf" srcId="{2C3DD25D-2FF8-4EF9-B973-4564020DB0EA}" destId="{384643CE-8F01-45FF-89BD-83330B9BCDED}" srcOrd="1" destOrd="0" presId="urn:microsoft.com/office/officeart/2005/8/layout/hierarchy6"/>
    <dgm:cxn modelId="{5D8F8B3E-D562-468C-AADC-0039AFC31C08}" type="presParOf" srcId="{DBF8061C-59AE-4FCF-8C2A-865D1E3BBF6F}" destId="{7E977444-5D52-4F84-873B-F87C013E1BD5}" srcOrd="2" destOrd="0" presId="urn:microsoft.com/office/officeart/2005/8/layout/hierarchy6"/>
    <dgm:cxn modelId="{2A5F0A15-51C2-4101-B0BF-1E3C85B26818}" type="presParOf" srcId="{DBF8061C-59AE-4FCF-8C2A-865D1E3BBF6F}" destId="{65B48A2A-6601-42BF-92ED-A08A963BBA70}" srcOrd="3" destOrd="0" presId="urn:microsoft.com/office/officeart/2005/8/layout/hierarchy6"/>
    <dgm:cxn modelId="{5C8A80CE-D232-4824-BDBE-8425FB61A14F}" type="presParOf" srcId="{65B48A2A-6601-42BF-92ED-A08A963BBA70}" destId="{D0286D26-B228-4DF9-B609-F1E0233673C0}" srcOrd="0" destOrd="0" presId="urn:microsoft.com/office/officeart/2005/8/layout/hierarchy6"/>
    <dgm:cxn modelId="{1FE5053D-12B2-486F-AEA0-71711B793A29}" type="presParOf" srcId="{65B48A2A-6601-42BF-92ED-A08A963BBA70}" destId="{099CBECD-AAAA-4D71-BEB5-8F53A9CE9737}" srcOrd="1" destOrd="0" presId="urn:microsoft.com/office/officeart/2005/8/layout/hierarchy6"/>
    <dgm:cxn modelId="{5AF26565-048E-4F56-9D6B-E3E4AFE3DC28}" type="presParOf" srcId="{099CBECD-AAAA-4D71-BEB5-8F53A9CE9737}" destId="{E5483BEE-60EE-4B75-8256-EBCD518F5AE3}" srcOrd="0" destOrd="0" presId="urn:microsoft.com/office/officeart/2005/8/layout/hierarchy6"/>
    <dgm:cxn modelId="{CD0F9507-3D33-43DE-829A-1BBAE3A6C860}" type="presParOf" srcId="{099CBECD-AAAA-4D71-BEB5-8F53A9CE9737}" destId="{5BF851F0-74ED-4DEC-9D9F-D1899070778C}" srcOrd="1" destOrd="0" presId="urn:microsoft.com/office/officeart/2005/8/layout/hierarchy6"/>
    <dgm:cxn modelId="{3773F2E9-7F08-406F-948E-043EA658888F}" type="presParOf" srcId="{5BF851F0-74ED-4DEC-9D9F-D1899070778C}" destId="{DAC9BA84-2898-446D-9321-F7C97BE84941}" srcOrd="0" destOrd="0" presId="urn:microsoft.com/office/officeart/2005/8/layout/hierarchy6"/>
    <dgm:cxn modelId="{0E27DD6B-F03D-4E75-9AFB-D87247983F7F}" type="presParOf" srcId="{5BF851F0-74ED-4DEC-9D9F-D1899070778C}" destId="{9285DBD5-A6E8-49BA-9CAD-1BC3DBDCF83A}" srcOrd="1" destOrd="0" presId="urn:microsoft.com/office/officeart/2005/8/layout/hierarchy6"/>
    <dgm:cxn modelId="{229DF374-42A2-4E06-97B4-92C84E4FACD5}" type="presParOf" srcId="{DBF8061C-59AE-4FCF-8C2A-865D1E3BBF6F}" destId="{FB7AD97D-4108-4730-B600-4E3895555EB1}" srcOrd="4" destOrd="0" presId="urn:microsoft.com/office/officeart/2005/8/layout/hierarchy6"/>
    <dgm:cxn modelId="{F21FAFBD-8F90-42EE-9E80-E1F1DD74CE2E}" type="presParOf" srcId="{DBF8061C-59AE-4FCF-8C2A-865D1E3BBF6F}" destId="{7AFF0EDA-88F6-4855-B978-A0D0CCB53C80}" srcOrd="5" destOrd="0" presId="urn:microsoft.com/office/officeart/2005/8/layout/hierarchy6"/>
    <dgm:cxn modelId="{7826923A-B24D-4A84-B337-96CC404970E5}" type="presParOf" srcId="{7AFF0EDA-88F6-4855-B978-A0D0CCB53C80}" destId="{7C15E09E-E78B-4A1E-B647-6C49366D1D64}" srcOrd="0" destOrd="0" presId="urn:microsoft.com/office/officeart/2005/8/layout/hierarchy6"/>
    <dgm:cxn modelId="{8B303406-0E34-4217-9D4E-21F75B1E0757}" type="presParOf" srcId="{7AFF0EDA-88F6-4855-B978-A0D0CCB53C80}" destId="{6E459321-F75C-40FB-8A7E-5EC00A09383E}" srcOrd="1" destOrd="0" presId="urn:microsoft.com/office/officeart/2005/8/layout/hierarchy6"/>
    <dgm:cxn modelId="{74D7850D-F234-4BDC-8D3F-776CCF5130D0}" type="presParOf" srcId="{6E459321-F75C-40FB-8A7E-5EC00A09383E}" destId="{02E7211E-AB3B-4711-9187-5EDFBA0D75C2}" srcOrd="0" destOrd="0" presId="urn:microsoft.com/office/officeart/2005/8/layout/hierarchy6"/>
    <dgm:cxn modelId="{BC1B49C0-FBE4-4676-AF42-0ADD32066FF7}" type="presParOf" srcId="{6E459321-F75C-40FB-8A7E-5EC00A09383E}" destId="{0FD28F7A-9A5F-4164-B913-28D0826EE542}" srcOrd="1" destOrd="0" presId="urn:microsoft.com/office/officeart/2005/8/layout/hierarchy6"/>
    <dgm:cxn modelId="{6FA429A8-4ADB-4E80-B88F-E5DB5E43C068}" type="presParOf" srcId="{0FD28F7A-9A5F-4164-B913-28D0826EE542}" destId="{F63C6F20-9824-4C30-B007-C724E8E9EF2F}" srcOrd="0" destOrd="0" presId="urn:microsoft.com/office/officeart/2005/8/layout/hierarchy6"/>
    <dgm:cxn modelId="{4E42691C-8AAA-40FC-ACBC-A05166533849}" type="presParOf" srcId="{0FD28F7A-9A5F-4164-B913-28D0826EE542}" destId="{79BE7B4D-1F71-4EAE-84B9-3D0CFFA6DB44}" srcOrd="1" destOrd="0" presId="urn:microsoft.com/office/officeart/2005/8/layout/hierarchy6"/>
    <dgm:cxn modelId="{C2629232-8349-49E7-A17B-EF7AABDDFAA0}" type="presParOf" srcId="{D25636B5-8390-4A95-8DE7-CCFCB35A056B}" destId="{E9624AAD-2DC1-48D3-B4E8-8260025B7B9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F50AD15-F24A-4F95-8113-5E1E1A7FA81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1418BB87-6163-40F7-9A1D-213A7592DE8D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100" dirty="0"/>
            <a:t>Impute</a:t>
          </a:r>
        </a:p>
      </dgm:t>
    </dgm:pt>
    <dgm:pt modelId="{3E80A8FD-1D84-4126-9EE5-5B5B065EBB58}" type="parTrans" cxnId="{F02659AC-E13C-4118-A066-57B8F03A158E}">
      <dgm:prSet/>
      <dgm:spPr/>
      <dgm:t>
        <a:bodyPr/>
        <a:lstStyle/>
        <a:p>
          <a:endParaRPr lang="en-SG"/>
        </a:p>
      </dgm:t>
    </dgm:pt>
    <dgm:pt modelId="{A3B21B14-C446-495D-8774-7370A5BE38C5}" type="sibTrans" cxnId="{F02659AC-E13C-4118-A066-57B8F03A158E}">
      <dgm:prSet/>
      <dgm:spPr/>
      <dgm:t>
        <a:bodyPr/>
        <a:lstStyle/>
        <a:p>
          <a:endParaRPr lang="en-SG"/>
        </a:p>
      </dgm:t>
    </dgm:pt>
    <dgm:pt modelId="{09F17F15-1BEE-47B4-970E-18EBFCCAF6E6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100" dirty="0" err="1"/>
            <a:t>KNNImputer</a:t>
          </a:r>
          <a:endParaRPr lang="en-SG" sz="1100" dirty="0"/>
        </a:p>
      </dgm:t>
    </dgm:pt>
    <dgm:pt modelId="{8CD26DBC-A0F9-4CBA-95E6-37142FBCD350}" type="parTrans" cxnId="{D91EC279-D20E-49C5-94D3-BD43D38FF8EA}">
      <dgm:prSet/>
      <dgm:spPr/>
      <dgm:t>
        <a:bodyPr/>
        <a:lstStyle/>
        <a:p>
          <a:endParaRPr lang="en-SG"/>
        </a:p>
      </dgm:t>
    </dgm:pt>
    <dgm:pt modelId="{40DFA37A-2508-41F8-9FC4-143DBC12EBC0}" type="sibTrans" cxnId="{D91EC279-D20E-49C5-94D3-BD43D38FF8EA}">
      <dgm:prSet/>
      <dgm:spPr/>
      <dgm:t>
        <a:bodyPr/>
        <a:lstStyle/>
        <a:p>
          <a:endParaRPr lang="en-SG"/>
        </a:p>
      </dgm:t>
    </dgm:pt>
    <dgm:pt modelId="{3926A797-F044-4E57-9B47-B67DBA469C69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100" dirty="0"/>
            <a:t>Oversample</a:t>
          </a:r>
        </a:p>
      </dgm:t>
    </dgm:pt>
    <dgm:pt modelId="{7E07FA4E-2C5B-4A73-9453-912C307EEC36}" type="parTrans" cxnId="{94B0EE5D-A77D-4F2C-AEB2-5980350BE635}">
      <dgm:prSet/>
      <dgm:spPr/>
      <dgm:t>
        <a:bodyPr/>
        <a:lstStyle/>
        <a:p>
          <a:endParaRPr lang="en-SG"/>
        </a:p>
      </dgm:t>
    </dgm:pt>
    <dgm:pt modelId="{0791CF29-6674-4188-B3E2-513AAA4F3A10}" type="sibTrans" cxnId="{94B0EE5D-A77D-4F2C-AEB2-5980350BE635}">
      <dgm:prSet/>
      <dgm:spPr/>
      <dgm:t>
        <a:bodyPr/>
        <a:lstStyle/>
        <a:p>
          <a:endParaRPr lang="en-SG"/>
        </a:p>
      </dgm:t>
    </dgm:pt>
    <dgm:pt modelId="{1FD6CB46-16D2-4060-9B07-7351B9EBA8F0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100" dirty="0">
              <a:solidFill>
                <a:srgbClr val="0000FF"/>
              </a:solidFill>
            </a:rPr>
            <a:t>SMOTE</a:t>
          </a:r>
        </a:p>
      </dgm:t>
    </dgm:pt>
    <dgm:pt modelId="{1864A01A-7E94-487C-BDD6-EAFE43D2F58E}" type="parTrans" cxnId="{143EF73D-80E6-45A5-AAC0-6D8C5F6F84BC}">
      <dgm:prSet/>
      <dgm:spPr/>
      <dgm:t>
        <a:bodyPr/>
        <a:lstStyle/>
        <a:p>
          <a:endParaRPr lang="en-SG"/>
        </a:p>
      </dgm:t>
    </dgm:pt>
    <dgm:pt modelId="{7416AB49-7C92-403F-9A7D-FE351238A8EB}" type="sibTrans" cxnId="{143EF73D-80E6-45A5-AAC0-6D8C5F6F84BC}">
      <dgm:prSet/>
      <dgm:spPr/>
      <dgm:t>
        <a:bodyPr/>
        <a:lstStyle/>
        <a:p>
          <a:endParaRPr lang="en-SG"/>
        </a:p>
      </dgm:t>
    </dgm:pt>
    <dgm:pt modelId="{C6C57228-3D70-423E-8FEE-76FA2B10FA63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100" dirty="0"/>
            <a:t>Scale</a:t>
          </a:r>
        </a:p>
      </dgm:t>
    </dgm:pt>
    <dgm:pt modelId="{3D3E69B7-5461-4A32-AF4A-E912C0CA4FAF}" type="parTrans" cxnId="{37904EFA-2299-4286-AD3C-006A73381204}">
      <dgm:prSet/>
      <dgm:spPr/>
      <dgm:t>
        <a:bodyPr/>
        <a:lstStyle/>
        <a:p>
          <a:endParaRPr lang="en-SG"/>
        </a:p>
      </dgm:t>
    </dgm:pt>
    <dgm:pt modelId="{214728BB-A492-4A25-BCE5-FCD70A053E3D}" type="sibTrans" cxnId="{37904EFA-2299-4286-AD3C-006A73381204}">
      <dgm:prSet/>
      <dgm:spPr/>
      <dgm:t>
        <a:bodyPr/>
        <a:lstStyle/>
        <a:p>
          <a:endParaRPr lang="en-SG"/>
        </a:p>
      </dgm:t>
    </dgm:pt>
    <dgm:pt modelId="{CD27003F-6D85-498A-B703-5DD05636EF1C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100" dirty="0" err="1"/>
            <a:t>StandardScaler</a:t>
          </a:r>
          <a:endParaRPr lang="en-SG" sz="1100" dirty="0"/>
        </a:p>
      </dgm:t>
    </dgm:pt>
    <dgm:pt modelId="{C9137EF2-FE08-45BD-A886-A5AFB15C4A40}" type="parTrans" cxnId="{B41DD0FE-3A95-4C45-8C3B-F539847396D9}">
      <dgm:prSet/>
      <dgm:spPr/>
      <dgm:t>
        <a:bodyPr/>
        <a:lstStyle/>
        <a:p>
          <a:endParaRPr lang="en-SG"/>
        </a:p>
      </dgm:t>
    </dgm:pt>
    <dgm:pt modelId="{8ED844CA-A552-42A5-B20D-D3DDC5DD3882}" type="sibTrans" cxnId="{B41DD0FE-3A95-4C45-8C3B-F539847396D9}">
      <dgm:prSet/>
      <dgm:spPr/>
      <dgm:t>
        <a:bodyPr/>
        <a:lstStyle/>
        <a:p>
          <a:endParaRPr lang="en-SG"/>
        </a:p>
      </dgm:t>
    </dgm:pt>
    <dgm:pt modelId="{599C179E-FAA2-43BD-9AE6-BE42F3BC30D5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100" dirty="0"/>
            <a:t>Model</a:t>
          </a:r>
        </a:p>
      </dgm:t>
    </dgm:pt>
    <dgm:pt modelId="{9F4A6015-7D78-46EF-BFDC-DD50AB02C93E}" type="parTrans" cxnId="{5160C084-3D9B-41A9-B411-7B0FBDB3C158}">
      <dgm:prSet/>
      <dgm:spPr/>
      <dgm:t>
        <a:bodyPr/>
        <a:lstStyle/>
        <a:p>
          <a:endParaRPr lang="en-SG"/>
        </a:p>
      </dgm:t>
    </dgm:pt>
    <dgm:pt modelId="{B19D87F0-8985-4312-9016-54839BA4E45C}" type="sibTrans" cxnId="{5160C084-3D9B-41A9-B411-7B0FBDB3C158}">
      <dgm:prSet/>
      <dgm:spPr/>
      <dgm:t>
        <a:bodyPr/>
        <a:lstStyle/>
        <a:p>
          <a:endParaRPr lang="en-SG"/>
        </a:p>
      </dgm:t>
    </dgm:pt>
    <dgm:pt modelId="{9DA92A06-80A4-45DF-8E76-A94730B47E84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100" b="0" dirty="0">
              <a:solidFill>
                <a:srgbClr val="0000FF"/>
              </a:solidFill>
            </a:rPr>
            <a:t>Nearest neighbours = 1000 (smallest overfit)</a:t>
          </a:r>
        </a:p>
      </dgm:t>
    </dgm:pt>
    <dgm:pt modelId="{E5F1D3BA-4CC5-405F-B6D6-4AE83349D6F5}" type="parTrans" cxnId="{C3396DC2-74DA-4A38-A92D-BD0FCD2E3681}">
      <dgm:prSet/>
      <dgm:spPr/>
      <dgm:t>
        <a:bodyPr/>
        <a:lstStyle/>
        <a:p>
          <a:endParaRPr lang="en-SG"/>
        </a:p>
      </dgm:t>
    </dgm:pt>
    <dgm:pt modelId="{6561B72B-67F0-4AB9-8F83-36739811DB92}" type="sibTrans" cxnId="{C3396DC2-74DA-4A38-A92D-BD0FCD2E3681}">
      <dgm:prSet/>
      <dgm:spPr/>
      <dgm:t>
        <a:bodyPr/>
        <a:lstStyle/>
        <a:p>
          <a:endParaRPr lang="en-SG"/>
        </a:p>
      </dgm:t>
    </dgm:pt>
    <dgm:pt modelId="{345D7F76-57BA-402C-A6A6-C37726560C39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100" dirty="0"/>
            <a:t>Decision Boundary</a:t>
          </a:r>
        </a:p>
      </dgm:t>
    </dgm:pt>
    <dgm:pt modelId="{2C8A2D34-D77D-44D3-923A-EBC8F365F7FB}" type="parTrans" cxnId="{96944CF8-CAD3-4A2B-8056-759EC7CC35BD}">
      <dgm:prSet/>
      <dgm:spPr/>
      <dgm:t>
        <a:bodyPr/>
        <a:lstStyle/>
        <a:p>
          <a:endParaRPr lang="en-SG"/>
        </a:p>
      </dgm:t>
    </dgm:pt>
    <dgm:pt modelId="{5E418A9E-BC7C-4A06-A718-41809C392E44}" type="sibTrans" cxnId="{96944CF8-CAD3-4A2B-8056-759EC7CC35BD}">
      <dgm:prSet/>
      <dgm:spPr/>
      <dgm:t>
        <a:bodyPr/>
        <a:lstStyle/>
        <a:p>
          <a:endParaRPr lang="en-SG"/>
        </a:p>
      </dgm:t>
    </dgm:pt>
    <dgm:pt modelId="{53800C11-C383-4A41-A2F6-9C29BEB16A89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100" b="0" dirty="0"/>
            <a:t>Default in K Nearest Neighbours</a:t>
          </a:r>
        </a:p>
      </dgm:t>
    </dgm:pt>
    <dgm:pt modelId="{6959247F-CC82-451C-B8E6-3974D297A1FC}" type="parTrans" cxnId="{56AB46E6-69D7-480E-8034-13C3287B9481}">
      <dgm:prSet/>
      <dgm:spPr/>
      <dgm:t>
        <a:bodyPr/>
        <a:lstStyle/>
        <a:p>
          <a:endParaRPr lang="en-SG"/>
        </a:p>
      </dgm:t>
    </dgm:pt>
    <dgm:pt modelId="{D920C4C1-B5F6-48CD-8F9F-F8BDD688B4BD}" type="sibTrans" cxnId="{56AB46E6-69D7-480E-8034-13C3287B9481}">
      <dgm:prSet/>
      <dgm:spPr/>
      <dgm:t>
        <a:bodyPr/>
        <a:lstStyle/>
        <a:p>
          <a:endParaRPr lang="en-SG"/>
        </a:p>
      </dgm:t>
    </dgm:pt>
    <dgm:pt modelId="{72D3752D-A03A-4F56-9A72-3342FF736431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100" dirty="0"/>
            <a:t>Neighbouring samples = 5</a:t>
          </a:r>
        </a:p>
      </dgm:t>
    </dgm:pt>
    <dgm:pt modelId="{4C00C620-61A3-4E30-9AF5-3F588344303A}" type="parTrans" cxnId="{90F6E6D1-15E8-433B-981C-4BCBB694ABDC}">
      <dgm:prSet/>
      <dgm:spPr/>
      <dgm:t>
        <a:bodyPr/>
        <a:lstStyle/>
        <a:p>
          <a:endParaRPr lang="en-SG"/>
        </a:p>
      </dgm:t>
    </dgm:pt>
    <dgm:pt modelId="{96343366-803E-4526-A205-892F80E229EF}" type="sibTrans" cxnId="{90F6E6D1-15E8-433B-981C-4BCBB694ABDC}">
      <dgm:prSet/>
      <dgm:spPr/>
      <dgm:t>
        <a:bodyPr/>
        <a:lstStyle/>
        <a:p>
          <a:endParaRPr lang="en-SG"/>
        </a:p>
      </dgm:t>
    </dgm:pt>
    <dgm:pt modelId="{DF91E185-4B3F-4C7F-909A-F5AEBD161D74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100" b="0" dirty="0">
              <a:solidFill>
                <a:srgbClr val="0000FF"/>
              </a:solidFill>
            </a:rPr>
            <a:t>Sampling strategy = 1.00 (smallest overfit)</a:t>
          </a:r>
        </a:p>
      </dgm:t>
    </dgm:pt>
    <dgm:pt modelId="{5ACE46D2-7140-474A-97A2-AC59E904FD2A}" type="parTrans" cxnId="{958A2AFC-A55F-4292-B575-017D4BC0345B}">
      <dgm:prSet/>
      <dgm:spPr/>
      <dgm:t>
        <a:bodyPr/>
        <a:lstStyle/>
        <a:p>
          <a:endParaRPr lang="en-SG"/>
        </a:p>
      </dgm:t>
    </dgm:pt>
    <dgm:pt modelId="{CC044EE2-5CC7-4ADA-80A7-78D91CDA670A}" type="sibTrans" cxnId="{958A2AFC-A55F-4292-B575-017D4BC0345B}">
      <dgm:prSet/>
      <dgm:spPr/>
      <dgm:t>
        <a:bodyPr/>
        <a:lstStyle/>
        <a:p>
          <a:endParaRPr lang="en-SG"/>
        </a:p>
      </dgm:t>
    </dgm:pt>
    <dgm:pt modelId="{3A95F7F1-C9C1-44CB-B25F-5EFBF8CFE956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100" b="0" dirty="0">
              <a:solidFill>
                <a:srgbClr val="0000FF"/>
              </a:solidFill>
            </a:rPr>
            <a:t>Weight = Uniform (smallest overfit)</a:t>
          </a:r>
        </a:p>
      </dgm:t>
    </dgm:pt>
    <dgm:pt modelId="{DD18B807-32B2-42D4-97EF-0E8018542310}" type="parTrans" cxnId="{958AC7E3-77E1-42B4-AD78-12010FC6A794}">
      <dgm:prSet/>
      <dgm:spPr/>
      <dgm:t>
        <a:bodyPr/>
        <a:lstStyle/>
        <a:p>
          <a:endParaRPr lang="en-SG"/>
        </a:p>
      </dgm:t>
    </dgm:pt>
    <dgm:pt modelId="{A19789B5-C22F-4FC3-8082-B4A06F95550B}" type="sibTrans" cxnId="{958AC7E3-77E1-42B4-AD78-12010FC6A794}">
      <dgm:prSet/>
      <dgm:spPr/>
      <dgm:t>
        <a:bodyPr/>
        <a:lstStyle/>
        <a:p>
          <a:endParaRPr lang="en-SG"/>
        </a:p>
      </dgm:t>
    </dgm:pt>
    <dgm:pt modelId="{AFFEBB9F-8743-420B-AD13-99ADCC46B8C9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100" b="0" dirty="0">
              <a:solidFill>
                <a:srgbClr val="0000FF"/>
              </a:solidFill>
            </a:rPr>
            <a:t>Algorithm = Brute</a:t>
          </a:r>
        </a:p>
      </dgm:t>
    </dgm:pt>
    <dgm:pt modelId="{34D6EF95-A443-42DD-86BD-3748896C1AD6}" type="parTrans" cxnId="{D68F3D1F-899F-415A-9395-D055BCD831A0}">
      <dgm:prSet/>
      <dgm:spPr/>
      <dgm:t>
        <a:bodyPr/>
        <a:lstStyle/>
        <a:p>
          <a:endParaRPr lang="en-SG"/>
        </a:p>
      </dgm:t>
    </dgm:pt>
    <dgm:pt modelId="{92AB00B6-9744-43BC-BF72-347086CA8B92}" type="sibTrans" cxnId="{D68F3D1F-899F-415A-9395-D055BCD831A0}">
      <dgm:prSet/>
      <dgm:spPr/>
      <dgm:t>
        <a:bodyPr/>
        <a:lstStyle/>
        <a:p>
          <a:endParaRPr lang="en-SG"/>
        </a:p>
      </dgm:t>
    </dgm:pt>
    <dgm:pt modelId="{462D26B5-F284-4477-AC51-897147924395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100" b="0" dirty="0">
              <a:solidFill>
                <a:srgbClr val="0000FF"/>
              </a:solidFill>
            </a:rPr>
            <a:t>P = 2 (smallest overfit)</a:t>
          </a:r>
        </a:p>
      </dgm:t>
    </dgm:pt>
    <dgm:pt modelId="{9712342C-E9E6-4B5F-9205-F2FF2B7197BF}" type="parTrans" cxnId="{A8A7672A-47C8-40CA-B377-39B0C5266600}">
      <dgm:prSet/>
      <dgm:spPr/>
      <dgm:t>
        <a:bodyPr/>
        <a:lstStyle/>
        <a:p>
          <a:endParaRPr lang="en-SG"/>
        </a:p>
      </dgm:t>
    </dgm:pt>
    <dgm:pt modelId="{7A7AAE76-C3DD-4FC2-995E-96E3498EAFB1}" type="sibTrans" cxnId="{A8A7672A-47C8-40CA-B377-39B0C5266600}">
      <dgm:prSet/>
      <dgm:spPr/>
      <dgm:t>
        <a:bodyPr/>
        <a:lstStyle/>
        <a:p>
          <a:endParaRPr lang="en-SG"/>
        </a:p>
      </dgm:t>
    </dgm:pt>
    <dgm:pt modelId="{79F7AF1D-5D58-420B-BB31-44784D14160A}" type="pres">
      <dgm:prSet presAssocID="{DF50AD15-F24A-4F95-8113-5E1E1A7FA81B}" presName="Name0" presStyleCnt="0">
        <dgm:presLayoutVars>
          <dgm:dir/>
          <dgm:animLvl val="lvl"/>
          <dgm:resizeHandles val="exact"/>
        </dgm:presLayoutVars>
      </dgm:prSet>
      <dgm:spPr/>
    </dgm:pt>
    <dgm:pt modelId="{4AFD30C1-BEA9-4733-A3FE-2ADBFACD618B}" type="pres">
      <dgm:prSet presAssocID="{1418BB87-6163-40F7-9A1D-213A7592DE8D}" presName="composite" presStyleCnt="0"/>
      <dgm:spPr/>
    </dgm:pt>
    <dgm:pt modelId="{BA2FE56F-A674-4923-8583-B7C96BC1204C}" type="pres">
      <dgm:prSet presAssocID="{1418BB87-6163-40F7-9A1D-213A7592DE8D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4AEB2A29-9EB4-4B0B-9562-9FF354811284}" type="pres">
      <dgm:prSet presAssocID="{1418BB87-6163-40F7-9A1D-213A7592DE8D}" presName="desTx" presStyleLbl="alignAccFollowNode1" presStyleIdx="0" presStyleCnt="5" custScaleY="100000">
        <dgm:presLayoutVars>
          <dgm:bulletEnabled val="1"/>
        </dgm:presLayoutVars>
      </dgm:prSet>
      <dgm:spPr/>
    </dgm:pt>
    <dgm:pt modelId="{396256C0-BC20-4D51-8993-42B31A8C7969}" type="pres">
      <dgm:prSet presAssocID="{A3B21B14-C446-495D-8774-7370A5BE38C5}" presName="space" presStyleCnt="0"/>
      <dgm:spPr/>
    </dgm:pt>
    <dgm:pt modelId="{31F6D29E-C7A0-4CD3-91C6-170DD462A6B3}" type="pres">
      <dgm:prSet presAssocID="{3926A797-F044-4E57-9B47-B67DBA469C69}" presName="composite" presStyleCnt="0"/>
      <dgm:spPr/>
    </dgm:pt>
    <dgm:pt modelId="{2485CBA3-996C-4EF7-9F77-ACECA6BAE5F8}" type="pres">
      <dgm:prSet presAssocID="{3926A797-F044-4E57-9B47-B67DBA469C69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39DA7BB1-22D4-4DC9-B6A8-42DAE70EDEE4}" type="pres">
      <dgm:prSet presAssocID="{3926A797-F044-4E57-9B47-B67DBA469C69}" presName="desTx" presStyleLbl="alignAccFollowNode1" presStyleIdx="1" presStyleCnt="5" custScaleY="100000">
        <dgm:presLayoutVars>
          <dgm:bulletEnabled val="1"/>
        </dgm:presLayoutVars>
      </dgm:prSet>
      <dgm:spPr/>
    </dgm:pt>
    <dgm:pt modelId="{B6548CF0-9280-42B3-B818-BE903F63FC6F}" type="pres">
      <dgm:prSet presAssocID="{0791CF29-6674-4188-B3E2-513AAA4F3A10}" presName="space" presStyleCnt="0"/>
      <dgm:spPr/>
    </dgm:pt>
    <dgm:pt modelId="{3684B16A-279B-4B36-9191-C090A68AED12}" type="pres">
      <dgm:prSet presAssocID="{C6C57228-3D70-423E-8FEE-76FA2B10FA63}" presName="composite" presStyleCnt="0"/>
      <dgm:spPr/>
    </dgm:pt>
    <dgm:pt modelId="{D953E734-DC4D-46C9-A378-9A17DAA08018}" type="pres">
      <dgm:prSet presAssocID="{C6C57228-3D70-423E-8FEE-76FA2B10FA63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6425735C-021C-4E86-B470-8BD9010DC6EC}" type="pres">
      <dgm:prSet presAssocID="{C6C57228-3D70-423E-8FEE-76FA2B10FA63}" presName="desTx" presStyleLbl="alignAccFollowNode1" presStyleIdx="2" presStyleCnt="5" custScaleY="100000">
        <dgm:presLayoutVars>
          <dgm:bulletEnabled val="1"/>
        </dgm:presLayoutVars>
      </dgm:prSet>
      <dgm:spPr/>
    </dgm:pt>
    <dgm:pt modelId="{24D68015-74C3-4B84-A104-FD01A54E6654}" type="pres">
      <dgm:prSet presAssocID="{214728BB-A492-4A25-BCE5-FCD70A053E3D}" presName="space" presStyleCnt="0"/>
      <dgm:spPr/>
    </dgm:pt>
    <dgm:pt modelId="{7D7CE354-1BB8-41C7-93C2-F4628581EA53}" type="pres">
      <dgm:prSet presAssocID="{599C179E-FAA2-43BD-9AE6-BE42F3BC30D5}" presName="composite" presStyleCnt="0"/>
      <dgm:spPr/>
    </dgm:pt>
    <dgm:pt modelId="{392EB1E3-C28F-4208-A539-BF2301C174F3}" type="pres">
      <dgm:prSet presAssocID="{599C179E-FAA2-43BD-9AE6-BE42F3BC30D5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E95F4480-B370-4912-BC17-2F52C707B9FF}" type="pres">
      <dgm:prSet presAssocID="{599C179E-FAA2-43BD-9AE6-BE42F3BC30D5}" presName="desTx" presStyleLbl="alignAccFollowNode1" presStyleIdx="3" presStyleCnt="5" custScaleY="100000">
        <dgm:presLayoutVars>
          <dgm:bulletEnabled val="1"/>
        </dgm:presLayoutVars>
      </dgm:prSet>
      <dgm:spPr/>
    </dgm:pt>
    <dgm:pt modelId="{5CC4845C-7915-4DD0-8D25-2A18A7DBFCC4}" type="pres">
      <dgm:prSet presAssocID="{B19D87F0-8985-4312-9016-54839BA4E45C}" presName="space" presStyleCnt="0"/>
      <dgm:spPr/>
    </dgm:pt>
    <dgm:pt modelId="{D0DC992D-BED6-4F92-B110-6026B24E16E7}" type="pres">
      <dgm:prSet presAssocID="{345D7F76-57BA-402C-A6A6-C37726560C39}" presName="composite" presStyleCnt="0"/>
      <dgm:spPr/>
    </dgm:pt>
    <dgm:pt modelId="{D950E165-BEEE-46C0-90FE-C07082224E79}" type="pres">
      <dgm:prSet presAssocID="{345D7F76-57BA-402C-A6A6-C37726560C39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47FC54F6-A677-416E-B256-8E90975A3C83}" type="pres">
      <dgm:prSet presAssocID="{345D7F76-57BA-402C-A6A6-C37726560C39}" presName="desTx" presStyleLbl="alignAccFollowNode1" presStyleIdx="4" presStyleCnt="5" custScaleY="100000">
        <dgm:presLayoutVars>
          <dgm:bulletEnabled val="1"/>
        </dgm:presLayoutVars>
      </dgm:prSet>
      <dgm:spPr/>
    </dgm:pt>
  </dgm:ptLst>
  <dgm:cxnLst>
    <dgm:cxn modelId="{7E81C411-B017-4AAD-89B9-D0F79C758697}" type="presOf" srcId="{CD27003F-6D85-498A-B703-5DD05636EF1C}" destId="{6425735C-021C-4E86-B470-8BD9010DC6EC}" srcOrd="0" destOrd="0" presId="urn:microsoft.com/office/officeart/2005/8/layout/hList1"/>
    <dgm:cxn modelId="{13CA6815-1109-46E8-9DE6-B2763E390EDE}" type="presOf" srcId="{09F17F15-1BEE-47B4-970E-18EBFCCAF6E6}" destId="{4AEB2A29-9EB4-4B0B-9562-9FF354811284}" srcOrd="0" destOrd="0" presId="urn:microsoft.com/office/officeart/2005/8/layout/hList1"/>
    <dgm:cxn modelId="{27C45319-1680-4221-B295-9E3BD0354CEF}" type="presOf" srcId="{DF50AD15-F24A-4F95-8113-5E1E1A7FA81B}" destId="{79F7AF1D-5D58-420B-BB31-44784D14160A}" srcOrd="0" destOrd="0" presId="urn:microsoft.com/office/officeart/2005/8/layout/hList1"/>
    <dgm:cxn modelId="{D68F3D1F-899F-415A-9395-D055BCD831A0}" srcId="{599C179E-FAA2-43BD-9AE6-BE42F3BC30D5}" destId="{AFFEBB9F-8743-420B-AD13-99ADCC46B8C9}" srcOrd="2" destOrd="0" parTransId="{34D6EF95-A443-42DD-86BD-3748896C1AD6}" sibTransId="{92AB00B6-9744-43BC-BF72-347086CA8B92}"/>
    <dgm:cxn modelId="{772CE922-2490-431D-896E-E3D989FB84E6}" type="presOf" srcId="{1418BB87-6163-40F7-9A1D-213A7592DE8D}" destId="{BA2FE56F-A674-4923-8583-B7C96BC1204C}" srcOrd="0" destOrd="0" presId="urn:microsoft.com/office/officeart/2005/8/layout/hList1"/>
    <dgm:cxn modelId="{F0189823-C62C-45BD-9242-326DED8B819A}" type="presOf" srcId="{3926A797-F044-4E57-9B47-B67DBA469C69}" destId="{2485CBA3-996C-4EF7-9F77-ACECA6BAE5F8}" srcOrd="0" destOrd="0" presId="urn:microsoft.com/office/officeart/2005/8/layout/hList1"/>
    <dgm:cxn modelId="{A8A7672A-47C8-40CA-B377-39B0C5266600}" srcId="{599C179E-FAA2-43BD-9AE6-BE42F3BC30D5}" destId="{462D26B5-F284-4477-AC51-897147924395}" srcOrd="3" destOrd="0" parTransId="{9712342C-E9E6-4B5F-9205-F2FF2B7197BF}" sibTransId="{7A7AAE76-C3DD-4FC2-995E-96E3498EAFB1}"/>
    <dgm:cxn modelId="{CFB8422D-67E6-48C5-96CA-34556A59A0AB}" type="presOf" srcId="{345D7F76-57BA-402C-A6A6-C37726560C39}" destId="{D950E165-BEEE-46C0-90FE-C07082224E79}" srcOrd="0" destOrd="0" presId="urn:microsoft.com/office/officeart/2005/8/layout/hList1"/>
    <dgm:cxn modelId="{143EF73D-80E6-45A5-AAC0-6D8C5F6F84BC}" srcId="{3926A797-F044-4E57-9B47-B67DBA469C69}" destId="{1FD6CB46-16D2-4060-9B07-7351B9EBA8F0}" srcOrd="0" destOrd="0" parTransId="{1864A01A-7E94-487C-BDD6-EAFE43D2F58E}" sibTransId="{7416AB49-7C92-403F-9A7D-FE351238A8EB}"/>
    <dgm:cxn modelId="{BAD43B3F-EABC-429B-9D43-9B7F1FE1F09F}" type="presOf" srcId="{462D26B5-F284-4477-AC51-897147924395}" destId="{E95F4480-B370-4912-BC17-2F52C707B9FF}" srcOrd="0" destOrd="3" presId="urn:microsoft.com/office/officeart/2005/8/layout/hList1"/>
    <dgm:cxn modelId="{A06F3F5D-F1AD-4DCD-BA43-8C7EFB0543D1}" type="presOf" srcId="{72D3752D-A03A-4F56-9A72-3342FF736431}" destId="{4AEB2A29-9EB4-4B0B-9562-9FF354811284}" srcOrd="0" destOrd="1" presId="urn:microsoft.com/office/officeart/2005/8/layout/hList1"/>
    <dgm:cxn modelId="{94B0EE5D-A77D-4F2C-AEB2-5980350BE635}" srcId="{DF50AD15-F24A-4F95-8113-5E1E1A7FA81B}" destId="{3926A797-F044-4E57-9B47-B67DBA469C69}" srcOrd="1" destOrd="0" parTransId="{7E07FA4E-2C5B-4A73-9453-912C307EEC36}" sibTransId="{0791CF29-6674-4188-B3E2-513AAA4F3A10}"/>
    <dgm:cxn modelId="{7E71575E-37BF-46B3-B1BA-87ED68A0BDE9}" type="presOf" srcId="{9DA92A06-80A4-45DF-8E76-A94730B47E84}" destId="{E95F4480-B370-4912-BC17-2F52C707B9FF}" srcOrd="0" destOrd="0" presId="urn:microsoft.com/office/officeart/2005/8/layout/hList1"/>
    <dgm:cxn modelId="{BE267D67-400C-44F6-82E2-4AC91084E89F}" type="presOf" srcId="{AFFEBB9F-8743-420B-AD13-99ADCC46B8C9}" destId="{E95F4480-B370-4912-BC17-2F52C707B9FF}" srcOrd="0" destOrd="2" presId="urn:microsoft.com/office/officeart/2005/8/layout/hList1"/>
    <dgm:cxn modelId="{DB60D049-4A2A-4FA8-BDC0-28820AC2496C}" type="presOf" srcId="{53800C11-C383-4A41-A2F6-9C29BEB16A89}" destId="{47FC54F6-A677-416E-B256-8E90975A3C83}" srcOrd="0" destOrd="0" presId="urn:microsoft.com/office/officeart/2005/8/layout/hList1"/>
    <dgm:cxn modelId="{D91EC279-D20E-49C5-94D3-BD43D38FF8EA}" srcId="{1418BB87-6163-40F7-9A1D-213A7592DE8D}" destId="{09F17F15-1BEE-47B4-970E-18EBFCCAF6E6}" srcOrd="0" destOrd="0" parTransId="{8CD26DBC-A0F9-4CBA-95E6-37142FBCD350}" sibTransId="{40DFA37A-2508-41F8-9FC4-143DBC12EBC0}"/>
    <dgm:cxn modelId="{5160C084-3D9B-41A9-B411-7B0FBDB3C158}" srcId="{DF50AD15-F24A-4F95-8113-5E1E1A7FA81B}" destId="{599C179E-FAA2-43BD-9AE6-BE42F3BC30D5}" srcOrd="3" destOrd="0" parTransId="{9F4A6015-7D78-46EF-BFDC-DD50AB02C93E}" sibTransId="{B19D87F0-8985-4312-9016-54839BA4E45C}"/>
    <dgm:cxn modelId="{F6741696-FA0F-4F5A-B23E-F7CDE90409F7}" type="presOf" srcId="{C6C57228-3D70-423E-8FEE-76FA2B10FA63}" destId="{D953E734-DC4D-46C9-A378-9A17DAA08018}" srcOrd="0" destOrd="0" presId="urn:microsoft.com/office/officeart/2005/8/layout/hList1"/>
    <dgm:cxn modelId="{BD51A3A8-E57B-40AB-BE2A-CBE873F37CA3}" type="presOf" srcId="{1FD6CB46-16D2-4060-9B07-7351B9EBA8F0}" destId="{39DA7BB1-22D4-4DC9-B6A8-42DAE70EDEE4}" srcOrd="0" destOrd="0" presId="urn:microsoft.com/office/officeart/2005/8/layout/hList1"/>
    <dgm:cxn modelId="{F02659AC-E13C-4118-A066-57B8F03A158E}" srcId="{DF50AD15-F24A-4F95-8113-5E1E1A7FA81B}" destId="{1418BB87-6163-40F7-9A1D-213A7592DE8D}" srcOrd="0" destOrd="0" parTransId="{3E80A8FD-1D84-4126-9EE5-5B5B065EBB58}" sibTransId="{A3B21B14-C446-495D-8774-7370A5BE38C5}"/>
    <dgm:cxn modelId="{C3396DC2-74DA-4A38-A92D-BD0FCD2E3681}" srcId="{599C179E-FAA2-43BD-9AE6-BE42F3BC30D5}" destId="{9DA92A06-80A4-45DF-8E76-A94730B47E84}" srcOrd="0" destOrd="0" parTransId="{E5F1D3BA-4CC5-405F-B6D6-4AE83349D6F5}" sibTransId="{6561B72B-67F0-4AB9-8F83-36739811DB92}"/>
    <dgm:cxn modelId="{90F6E6D1-15E8-433B-981C-4BCBB694ABDC}" srcId="{1418BB87-6163-40F7-9A1D-213A7592DE8D}" destId="{72D3752D-A03A-4F56-9A72-3342FF736431}" srcOrd="1" destOrd="0" parTransId="{4C00C620-61A3-4E30-9AF5-3F588344303A}" sibTransId="{96343366-803E-4526-A205-892F80E229EF}"/>
    <dgm:cxn modelId="{958AC7E3-77E1-42B4-AD78-12010FC6A794}" srcId="{599C179E-FAA2-43BD-9AE6-BE42F3BC30D5}" destId="{3A95F7F1-C9C1-44CB-B25F-5EFBF8CFE956}" srcOrd="1" destOrd="0" parTransId="{DD18B807-32B2-42D4-97EF-0E8018542310}" sibTransId="{A19789B5-C22F-4FC3-8082-B4A06F95550B}"/>
    <dgm:cxn modelId="{56AB46E6-69D7-480E-8034-13C3287B9481}" srcId="{345D7F76-57BA-402C-A6A6-C37726560C39}" destId="{53800C11-C383-4A41-A2F6-9C29BEB16A89}" srcOrd="0" destOrd="0" parTransId="{6959247F-CC82-451C-B8E6-3974D297A1FC}" sibTransId="{D920C4C1-B5F6-48CD-8F9F-F8BDD688B4BD}"/>
    <dgm:cxn modelId="{4F28EBE9-704B-403B-8A29-78C22FD069C6}" type="presOf" srcId="{599C179E-FAA2-43BD-9AE6-BE42F3BC30D5}" destId="{392EB1E3-C28F-4208-A539-BF2301C174F3}" srcOrd="0" destOrd="0" presId="urn:microsoft.com/office/officeart/2005/8/layout/hList1"/>
    <dgm:cxn modelId="{25E4D8F6-0E13-4A34-AF17-EE72B79381FE}" type="presOf" srcId="{3A95F7F1-C9C1-44CB-B25F-5EFBF8CFE956}" destId="{E95F4480-B370-4912-BC17-2F52C707B9FF}" srcOrd="0" destOrd="1" presId="urn:microsoft.com/office/officeart/2005/8/layout/hList1"/>
    <dgm:cxn modelId="{96944CF8-CAD3-4A2B-8056-759EC7CC35BD}" srcId="{DF50AD15-F24A-4F95-8113-5E1E1A7FA81B}" destId="{345D7F76-57BA-402C-A6A6-C37726560C39}" srcOrd="4" destOrd="0" parTransId="{2C8A2D34-D77D-44D3-923A-EBC8F365F7FB}" sibTransId="{5E418A9E-BC7C-4A06-A718-41809C392E44}"/>
    <dgm:cxn modelId="{37904EFA-2299-4286-AD3C-006A73381204}" srcId="{DF50AD15-F24A-4F95-8113-5E1E1A7FA81B}" destId="{C6C57228-3D70-423E-8FEE-76FA2B10FA63}" srcOrd="2" destOrd="0" parTransId="{3D3E69B7-5461-4A32-AF4A-E912C0CA4FAF}" sibTransId="{214728BB-A492-4A25-BCE5-FCD70A053E3D}"/>
    <dgm:cxn modelId="{958A2AFC-A55F-4292-B575-017D4BC0345B}" srcId="{3926A797-F044-4E57-9B47-B67DBA469C69}" destId="{DF91E185-4B3F-4C7F-909A-F5AEBD161D74}" srcOrd="1" destOrd="0" parTransId="{5ACE46D2-7140-474A-97A2-AC59E904FD2A}" sibTransId="{CC044EE2-5CC7-4ADA-80A7-78D91CDA670A}"/>
    <dgm:cxn modelId="{8BAD82FC-5E77-434A-BB3E-EB955032E9BB}" type="presOf" srcId="{DF91E185-4B3F-4C7F-909A-F5AEBD161D74}" destId="{39DA7BB1-22D4-4DC9-B6A8-42DAE70EDEE4}" srcOrd="0" destOrd="1" presId="urn:microsoft.com/office/officeart/2005/8/layout/hList1"/>
    <dgm:cxn modelId="{B41DD0FE-3A95-4C45-8C3B-F539847396D9}" srcId="{C6C57228-3D70-423E-8FEE-76FA2B10FA63}" destId="{CD27003F-6D85-498A-B703-5DD05636EF1C}" srcOrd="0" destOrd="0" parTransId="{C9137EF2-FE08-45BD-A886-A5AFB15C4A40}" sibTransId="{8ED844CA-A552-42A5-B20D-D3DDC5DD3882}"/>
    <dgm:cxn modelId="{038A33C5-A8A7-41E8-8BEA-1182B027B916}" type="presParOf" srcId="{79F7AF1D-5D58-420B-BB31-44784D14160A}" destId="{4AFD30C1-BEA9-4733-A3FE-2ADBFACD618B}" srcOrd="0" destOrd="0" presId="urn:microsoft.com/office/officeart/2005/8/layout/hList1"/>
    <dgm:cxn modelId="{A56DAEE2-E583-4CD4-8268-71D37700D16C}" type="presParOf" srcId="{4AFD30C1-BEA9-4733-A3FE-2ADBFACD618B}" destId="{BA2FE56F-A674-4923-8583-B7C96BC1204C}" srcOrd="0" destOrd="0" presId="urn:microsoft.com/office/officeart/2005/8/layout/hList1"/>
    <dgm:cxn modelId="{1DF436A8-6BAA-4798-9262-BB9061602EED}" type="presParOf" srcId="{4AFD30C1-BEA9-4733-A3FE-2ADBFACD618B}" destId="{4AEB2A29-9EB4-4B0B-9562-9FF354811284}" srcOrd="1" destOrd="0" presId="urn:microsoft.com/office/officeart/2005/8/layout/hList1"/>
    <dgm:cxn modelId="{43D83E76-DD82-4C5F-93A1-7D713FDAEA96}" type="presParOf" srcId="{79F7AF1D-5D58-420B-BB31-44784D14160A}" destId="{396256C0-BC20-4D51-8993-42B31A8C7969}" srcOrd="1" destOrd="0" presId="urn:microsoft.com/office/officeart/2005/8/layout/hList1"/>
    <dgm:cxn modelId="{CCCDC0C8-4D6E-4A24-8FCC-7AE3D8D6C054}" type="presParOf" srcId="{79F7AF1D-5D58-420B-BB31-44784D14160A}" destId="{31F6D29E-C7A0-4CD3-91C6-170DD462A6B3}" srcOrd="2" destOrd="0" presId="urn:microsoft.com/office/officeart/2005/8/layout/hList1"/>
    <dgm:cxn modelId="{F82120C4-A78C-440F-9425-DB2A3A9B643C}" type="presParOf" srcId="{31F6D29E-C7A0-4CD3-91C6-170DD462A6B3}" destId="{2485CBA3-996C-4EF7-9F77-ACECA6BAE5F8}" srcOrd="0" destOrd="0" presId="urn:microsoft.com/office/officeart/2005/8/layout/hList1"/>
    <dgm:cxn modelId="{4F3C9893-EBDF-42D2-99E8-4B0AD0D97084}" type="presParOf" srcId="{31F6D29E-C7A0-4CD3-91C6-170DD462A6B3}" destId="{39DA7BB1-22D4-4DC9-B6A8-42DAE70EDEE4}" srcOrd="1" destOrd="0" presId="urn:microsoft.com/office/officeart/2005/8/layout/hList1"/>
    <dgm:cxn modelId="{F63FAA46-8C3A-44BD-AE94-084B3EE021A8}" type="presParOf" srcId="{79F7AF1D-5D58-420B-BB31-44784D14160A}" destId="{B6548CF0-9280-42B3-B818-BE903F63FC6F}" srcOrd="3" destOrd="0" presId="urn:microsoft.com/office/officeart/2005/8/layout/hList1"/>
    <dgm:cxn modelId="{49480C67-D124-45B2-B695-61D58A24835B}" type="presParOf" srcId="{79F7AF1D-5D58-420B-BB31-44784D14160A}" destId="{3684B16A-279B-4B36-9191-C090A68AED12}" srcOrd="4" destOrd="0" presId="urn:microsoft.com/office/officeart/2005/8/layout/hList1"/>
    <dgm:cxn modelId="{02544D24-BCBD-4132-8516-4A2BF3911E00}" type="presParOf" srcId="{3684B16A-279B-4B36-9191-C090A68AED12}" destId="{D953E734-DC4D-46C9-A378-9A17DAA08018}" srcOrd="0" destOrd="0" presId="urn:microsoft.com/office/officeart/2005/8/layout/hList1"/>
    <dgm:cxn modelId="{BC65B970-CC5D-42A8-829A-EDD40FCD6CE3}" type="presParOf" srcId="{3684B16A-279B-4B36-9191-C090A68AED12}" destId="{6425735C-021C-4E86-B470-8BD9010DC6EC}" srcOrd="1" destOrd="0" presId="urn:microsoft.com/office/officeart/2005/8/layout/hList1"/>
    <dgm:cxn modelId="{6DF8D1F5-3CFD-41C9-8916-FB156CE0D63E}" type="presParOf" srcId="{79F7AF1D-5D58-420B-BB31-44784D14160A}" destId="{24D68015-74C3-4B84-A104-FD01A54E6654}" srcOrd="5" destOrd="0" presId="urn:microsoft.com/office/officeart/2005/8/layout/hList1"/>
    <dgm:cxn modelId="{49AFED94-8BCF-45E2-84F6-79D6C2FDBB5A}" type="presParOf" srcId="{79F7AF1D-5D58-420B-BB31-44784D14160A}" destId="{7D7CE354-1BB8-41C7-93C2-F4628581EA53}" srcOrd="6" destOrd="0" presId="urn:microsoft.com/office/officeart/2005/8/layout/hList1"/>
    <dgm:cxn modelId="{6DDA2679-7E63-4EAB-8236-0A152F8076B2}" type="presParOf" srcId="{7D7CE354-1BB8-41C7-93C2-F4628581EA53}" destId="{392EB1E3-C28F-4208-A539-BF2301C174F3}" srcOrd="0" destOrd="0" presId="urn:microsoft.com/office/officeart/2005/8/layout/hList1"/>
    <dgm:cxn modelId="{C722FDEF-ED5A-43C1-9DC7-94A1F633F3D2}" type="presParOf" srcId="{7D7CE354-1BB8-41C7-93C2-F4628581EA53}" destId="{E95F4480-B370-4912-BC17-2F52C707B9FF}" srcOrd="1" destOrd="0" presId="urn:microsoft.com/office/officeart/2005/8/layout/hList1"/>
    <dgm:cxn modelId="{1269E366-BD46-4D2E-8701-0F88E492C007}" type="presParOf" srcId="{79F7AF1D-5D58-420B-BB31-44784D14160A}" destId="{5CC4845C-7915-4DD0-8D25-2A18A7DBFCC4}" srcOrd="7" destOrd="0" presId="urn:microsoft.com/office/officeart/2005/8/layout/hList1"/>
    <dgm:cxn modelId="{88EEE967-3DC6-4F1F-9802-66417583FC0B}" type="presParOf" srcId="{79F7AF1D-5D58-420B-BB31-44784D14160A}" destId="{D0DC992D-BED6-4F92-B110-6026B24E16E7}" srcOrd="8" destOrd="0" presId="urn:microsoft.com/office/officeart/2005/8/layout/hList1"/>
    <dgm:cxn modelId="{4DA32CE3-71A0-4D52-A409-58C00DB2CEB5}" type="presParOf" srcId="{D0DC992D-BED6-4F92-B110-6026B24E16E7}" destId="{D950E165-BEEE-46C0-90FE-C07082224E79}" srcOrd="0" destOrd="0" presId="urn:microsoft.com/office/officeart/2005/8/layout/hList1"/>
    <dgm:cxn modelId="{A7B39359-1C1C-4B67-B2DC-BA7251B8AEA7}" type="presParOf" srcId="{D0DC992D-BED6-4F92-B110-6026B24E16E7}" destId="{47FC54F6-A677-416E-B256-8E90975A3C8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F50AD15-F24A-4F95-8113-5E1E1A7FA81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1418BB87-6163-40F7-9A1D-213A7592DE8D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100" dirty="0"/>
            <a:t>Impute</a:t>
          </a:r>
        </a:p>
      </dgm:t>
    </dgm:pt>
    <dgm:pt modelId="{3E80A8FD-1D84-4126-9EE5-5B5B065EBB58}" type="parTrans" cxnId="{F02659AC-E13C-4118-A066-57B8F03A158E}">
      <dgm:prSet/>
      <dgm:spPr/>
      <dgm:t>
        <a:bodyPr/>
        <a:lstStyle/>
        <a:p>
          <a:endParaRPr lang="en-SG"/>
        </a:p>
      </dgm:t>
    </dgm:pt>
    <dgm:pt modelId="{A3B21B14-C446-495D-8774-7370A5BE38C5}" type="sibTrans" cxnId="{F02659AC-E13C-4118-A066-57B8F03A158E}">
      <dgm:prSet/>
      <dgm:spPr/>
      <dgm:t>
        <a:bodyPr/>
        <a:lstStyle/>
        <a:p>
          <a:endParaRPr lang="en-SG"/>
        </a:p>
      </dgm:t>
    </dgm:pt>
    <dgm:pt modelId="{09F17F15-1BEE-47B4-970E-18EBFCCAF6E6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0"/>
            </a:spcAft>
          </a:pPr>
          <a:r>
            <a:rPr lang="en-SG" sz="1100" dirty="0" err="1"/>
            <a:t>KNNImputer</a:t>
          </a:r>
          <a:endParaRPr lang="en-SG" sz="1100" dirty="0"/>
        </a:p>
      </dgm:t>
    </dgm:pt>
    <dgm:pt modelId="{8CD26DBC-A0F9-4CBA-95E6-37142FBCD350}" type="parTrans" cxnId="{D91EC279-D20E-49C5-94D3-BD43D38FF8EA}">
      <dgm:prSet/>
      <dgm:spPr/>
      <dgm:t>
        <a:bodyPr/>
        <a:lstStyle/>
        <a:p>
          <a:endParaRPr lang="en-SG"/>
        </a:p>
      </dgm:t>
    </dgm:pt>
    <dgm:pt modelId="{40DFA37A-2508-41F8-9FC4-143DBC12EBC0}" type="sibTrans" cxnId="{D91EC279-D20E-49C5-94D3-BD43D38FF8EA}">
      <dgm:prSet/>
      <dgm:spPr/>
      <dgm:t>
        <a:bodyPr/>
        <a:lstStyle/>
        <a:p>
          <a:endParaRPr lang="en-SG"/>
        </a:p>
      </dgm:t>
    </dgm:pt>
    <dgm:pt modelId="{3926A797-F044-4E57-9B47-B67DBA469C69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100" dirty="0"/>
            <a:t>Oversample</a:t>
          </a:r>
        </a:p>
      </dgm:t>
    </dgm:pt>
    <dgm:pt modelId="{7E07FA4E-2C5B-4A73-9453-912C307EEC36}" type="parTrans" cxnId="{94B0EE5D-A77D-4F2C-AEB2-5980350BE635}">
      <dgm:prSet/>
      <dgm:spPr/>
      <dgm:t>
        <a:bodyPr/>
        <a:lstStyle/>
        <a:p>
          <a:endParaRPr lang="en-SG"/>
        </a:p>
      </dgm:t>
    </dgm:pt>
    <dgm:pt modelId="{0791CF29-6674-4188-B3E2-513AAA4F3A10}" type="sibTrans" cxnId="{94B0EE5D-A77D-4F2C-AEB2-5980350BE635}">
      <dgm:prSet/>
      <dgm:spPr/>
      <dgm:t>
        <a:bodyPr/>
        <a:lstStyle/>
        <a:p>
          <a:endParaRPr lang="en-SG"/>
        </a:p>
      </dgm:t>
    </dgm:pt>
    <dgm:pt modelId="{1FD6CB46-16D2-4060-9B07-7351B9EBA8F0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0"/>
            </a:spcAft>
          </a:pPr>
          <a:r>
            <a:rPr lang="en-SG" sz="1100" dirty="0">
              <a:solidFill>
                <a:schemeClr val="tx1"/>
              </a:solidFill>
            </a:rPr>
            <a:t>SMOTE</a:t>
          </a:r>
        </a:p>
      </dgm:t>
    </dgm:pt>
    <dgm:pt modelId="{1864A01A-7E94-487C-BDD6-EAFE43D2F58E}" type="parTrans" cxnId="{143EF73D-80E6-45A5-AAC0-6D8C5F6F84BC}">
      <dgm:prSet/>
      <dgm:spPr/>
      <dgm:t>
        <a:bodyPr/>
        <a:lstStyle/>
        <a:p>
          <a:endParaRPr lang="en-SG"/>
        </a:p>
      </dgm:t>
    </dgm:pt>
    <dgm:pt modelId="{7416AB49-7C92-403F-9A7D-FE351238A8EB}" type="sibTrans" cxnId="{143EF73D-80E6-45A5-AAC0-6D8C5F6F84BC}">
      <dgm:prSet/>
      <dgm:spPr/>
      <dgm:t>
        <a:bodyPr/>
        <a:lstStyle/>
        <a:p>
          <a:endParaRPr lang="en-SG"/>
        </a:p>
      </dgm:t>
    </dgm:pt>
    <dgm:pt modelId="{C6C57228-3D70-423E-8FEE-76FA2B10FA63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100" dirty="0"/>
            <a:t>Scale</a:t>
          </a:r>
        </a:p>
      </dgm:t>
    </dgm:pt>
    <dgm:pt modelId="{3D3E69B7-5461-4A32-AF4A-E912C0CA4FAF}" type="parTrans" cxnId="{37904EFA-2299-4286-AD3C-006A73381204}">
      <dgm:prSet/>
      <dgm:spPr/>
      <dgm:t>
        <a:bodyPr/>
        <a:lstStyle/>
        <a:p>
          <a:endParaRPr lang="en-SG"/>
        </a:p>
      </dgm:t>
    </dgm:pt>
    <dgm:pt modelId="{214728BB-A492-4A25-BCE5-FCD70A053E3D}" type="sibTrans" cxnId="{37904EFA-2299-4286-AD3C-006A73381204}">
      <dgm:prSet/>
      <dgm:spPr/>
      <dgm:t>
        <a:bodyPr/>
        <a:lstStyle/>
        <a:p>
          <a:endParaRPr lang="en-SG"/>
        </a:p>
      </dgm:t>
    </dgm:pt>
    <dgm:pt modelId="{CD27003F-6D85-498A-B703-5DD05636EF1C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0"/>
            </a:spcAft>
          </a:pPr>
          <a:r>
            <a:rPr lang="en-SG" sz="1100" dirty="0" err="1"/>
            <a:t>StandardScaler</a:t>
          </a:r>
          <a:endParaRPr lang="en-SG" sz="1100" dirty="0"/>
        </a:p>
      </dgm:t>
    </dgm:pt>
    <dgm:pt modelId="{C9137EF2-FE08-45BD-A886-A5AFB15C4A40}" type="parTrans" cxnId="{B41DD0FE-3A95-4C45-8C3B-F539847396D9}">
      <dgm:prSet/>
      <dgm:spPr/>
      <dgm:t>
        <a:bodyPr/>
        <a:lstStyle/>
        <a:p>
          <a:endParaRPr lang="en-SG"/>
        </a:p>
      </dgm:t>
    </dgm:pt>
    <dgm:pt modelId="{8ED844CA-A552-42A5-B20D-D3DDC5DD3882}" type="sibTrans" cxnId="{B41DD0FE-3A95-4C45-8C3B-F539847396D9}">
      <dgm:prSet/>
      <dgm:spPr/>
      <dgm:t>
        <a:bodyPr/>
        <a:lstStyle/>
        <a:p>
          <a:endParaRPr lang="en-SG"/>
        </a:p>
      </dgm:t>
    </dgm:pt>
    <dgm:pt modelId="{599C179E-FAA2-43BD-9AE6-BE42F3BC30D5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100" dirty="0"/>
            <a:t>Model</a:t>
          </a:r>
        </a:p>
      </dgm:t>
    </dgm:pt>
    <dgm:pt modelId="{9F4A6015-7D78-46EF-BFDC-DD50AB02C93E}" type="parTrans" cxnId="{5160C084-3D9B-41A9-B411-7B0FBDB3C158}">
      <dgm:prSet/>
      <dgm:spPr/>
      <dgm:t>
        <a:bodyPr/>
        <a:lstStyle/>
        <a:p>
          <a:endParaRPr lang="en-SG"/>
        </a:p>
      </dgm:t>
    </dgm:pt>
    <dgm:pt modelId="{B19D87F0-8985-4312-9016-54839BA4E45C}" type="sibTrans" cxnId="{5160C084-3D9B-41A9-B411-7B0FBDB3C158}">
      <dgm:prSet/>
      <dgm:spPr/>
      <dgm:t>
        <a:bodyPr/>
        <a:lstStyle/>
        <a:p>
          <a:endParaRPr lang="en-SG"/>
        </a:p>
      </dgm:t>
    </dgm:pt>
    <dgm:pt modelId="{9DA92A06-80A4-45DF-8E76-A94730B47E84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0"/>
            </a:spcAft>
          </a:pPr>
          <a:r>
            <a:rPr lang="en-SG" sz="1100" b="0" dirty="0">
              <a:solidFill>
                <a:srgbClr val="0000FF"/>
              </a:solidFill>
            </a:rPr>
            <a:t>Layer 1 = 5, 6</a:t>
          </a:r>
        </a:p>
      </dgm:t>
    </dgm:pt>
    <dgm:pt modelId="{E5F1D3BA-4CC5-405F-B6D6-4AE83349D6F5}" type="parTrans" cxnId="{C3396DC2-74DA-4A38-A92D-BD0FCD2E3681}">
      <dgm:prSet/>
      <dgm:spPr/>
      <dgm:t>
        <a:bodyPr/>
        <a:lstStyle/>
        <a:p>
          <a:endParaRPr lang="en-SG"/>
        </a:p>
      </dgm:t>
    </dgm:pt>
    <dgm:pt modelId="{6561B72B-67F0-4AB9-8F83-36739811DB92}" type="sibTrans" cxnId="{C3396DC2-74DA-4A38-A92D-BD0FCD2E3681}">
      <dgm:prSet/>
      <dgm:spPr/>
      <dgm:t>
        <a:bodyPr/>
        <a:lstStyle/>
        <a:p>
          <a:endParaRPr lang="en-SG"/>
        </a:p>
      </dgm:t>
    </dgm:pt>
    <dgm:pt modelId="{345D7F76-57BA-402C-A6A6-C37726560C39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100" dirty="0"/>
            <a:t>Decision Boundary</a:t>
          </a:r>
        </a:p>
      </dgm:t>
    </dgm:pt>
    <dgm:pt modelId="{2C8A2D34-D77D-44D3-923A-EBC8F365F7FB}" type="parTrans" cxnId="{96944CF8-CAD3-4A2B-8056-759EC7CC35BD}">
      <dgm:prSet/>
      <dgm:spPr/>
      <dgm:t>
        <a:bodyPr/>
        <a:lstStyle/>
        <a:p>
          <a:endParaRPr lang="en-SG"/>
        </a:p>
      </dgm:t>
    </dgm:pt>
    <dgm:pt modelId="{5E418A9E-BC7C-4A06-A718-41809C392E44}" type="sibTrans" cxnId="{96944CF8-CAD3-4A2B-8056-759EC7CC35BD}">
      <dgm:prSet/>
      <dgm:spPr/>
      <dgm:t>
        <a:bodyPr/>
        <a:lstStyle/>
        <a:p>
          <a:endParaRPr lang="en-SG"/>
        </a:p>
      </dgm:t>
    </dgm:pt>
    <dgm:pt modelId="{53800C11-C383-4A41-A2F6-9C29BEB16A89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0"/>
            </a:spcAft>
          </a:pPr>
          <a:r>
            <a:rPr lang="en-SG" sz="1100" b="0" dirty="0">
              <a:solidFill>
                <a:srgbClr val="0000FF"/>
              </a:solidFill>
            </a:rPr>
            <a:t>0.4</a:t>
          </a:r>
        </a:p>
      </dgm:t>
    </dgm:pt>
    <dgm:pt modelId="{6959247F-CC82-451C-B8E6-3974D297A1FC}" type="parTrans" cxnId="{56AB46E6-69D7-480E-8034-13C3287B9481}">
      <dgm:prSet/>
      <dgm:spPr/>
      <dgm:t>
        <a:bodyPr/>
        <a:lstStyle/>
        <a:p>
          <a:endParaRPr lang="en-SG"/>
        </a:p>
      </dgm:t>
    </dgm:pt>
    <dgm:pt modelId="{D920C4C1-B5F6-48CD-8F9F-F8BDD688B4BD}" type="sibTrans" cxnId="{56AB46E6-69D7-480E-8034-13C3287B9481}">
      <dgm:prSet/>
      <dgm:spPr/>
      <dgm:t>
        <a:bodyPr/>
        <a:lstStyle/>
        <a:p>
          <a:endParaRPr lang="en-SG"/>
        </a:p>
      </dgm:t>
    </dgm:pt>
    <dgm:pt modelId="{72D3752D-A03A-4F56-9A72-3342FF736431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0"/>
            </a:spcAft>
          </a:pPr>
          <a:r>
            <a:rPr lang="en-SG" sz="1100" dirty="0"/>
            <a:t>Neighbouring samples = 5</a:t>
          </a:r>
        </a:p>
      </dgm:t>
    </dgm:pt>
    <dgm:pt modelId="{4C00C620-61A3-4E30-9AF5-3F588344303A}" type="parTrans" cxnId="{90F6E6D1-15E8-433B-981C-4BCBB694ABDC}">
      <dgm:prSet/>
      <dgm:spPr/>
      <dgm:t>
        <a:bodyPr/>
        <a:lstStyle/>
        <a:p>
          <a:endParaRPr lang="en-SG"/>
        </a:p>
      </dgm:t>
    </dgm:pt>
    <dgm:pt modelId="{96343366-803E-4526-A205-892F80E229EF}" type="sibTrans" cxnId="{90F6E6D1-15E8-433B-981C-4BCBB694ABDC}">
      <dgm:prSet/>
      <dgm:spPr/>
      <dgm:t>
        <a:bodyPr/>
        <a:lstStyle/>
        <a:p>
          <a:endParaRPr lang="en-SG"/>
        </a:p>
      </dgm:t>
    </dgm:pt>
    <dgm:pt modelId="{DF91E185-4B3F-4C7F-909A-F5AEBD161D74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0"/>
            </a:spcAft>
          </a:pPr>
          <a:r>
            <a:rPr lang="en-SG" sz="1100" b="0" dirty="0">
              <a:solidFill>
                <a:schemeClr val="tx1"/>
              </a:solidFill>
            </a:rPr>
            <a:t>Sampling strategy = 1.00</a:t>
          </a:r>
        </a:p>
      </dgm:t>
    </dgm:pt>
    <dgm:pt modelId="{5ACE46D2-7140-474A-97A2-AC59E904FD2A}" type="parTrans" cxnId="{958A2AFC-A55F-4292-B575-017D4BC0345B}">
      <dgm:prSet/>
      <dgm:spPr/>
      <dgm:t>
        <a:bodyPr/>
        <a:lstStyle/>
        <a:p>
          <a:endParaRPr lang="en-SG"/>
        </a:p>
      </dgm:t>
    </dgm:pt>
    <dgm:pt modelId="{CC044EE2-5CC7-4ADA-80A7-78D91CDA670A}" type="sibTrans" cxnId="{958A2AFC-A55F-4292-B575-017D4BC0345B}">
      <dgm:prSet/>
      <dgm:spPr/>
      <dgm:t>
        <a:bodyPr/>
        <a:lstStyle/>
        <a:p>
          <a:endParaRPr lang="en-SG"/>
        </a:p>
      </dgm:t>
    </dgm:pt>
    <dgm:pt modelId="{B90E0F38-C2F6-4127-AD0E-B54F8D7A092C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0"/>
            </a:spcAft>
          </a:pPr>
          <a:r>
            <a:rPr lang="en-SG" sz="1100" b="0" dirty="0">
              <a:solidFill>
                <a:srgbClr val="0000FF"/>
              </a:solidFill>
            </a:rPr>
            <a:t>Layer 2 = 3, 4</a:t>
          </a:r>
        </a:p>
      </dgm:t>
    </dgm:pt>
    <dgm:pt modelId="{71839324-38D8-4F9D-84EB-04E0C0F26955}" type="parTrans" cxnId="{6AC6D4F9-E0E0-44CF-9A71-8AAB911069CA}">
      <dgm:prSet/>
      <dgm:spPr/>
      <dgm:t>
        <a:bodyPr/>
        <a:lstStyle/>
        <a:p>
          <a:endParaRPr lang="en-SG"/>
        </a:p>
      </dgm:t>
    </dgm:pt>
    <dgm:pt modelId="{A5ED1E4F-8F91-4329-A3D9-D446CDDBD55E}" type="sibTrans" cxnId="{6AC6D4F9-E0E0-44CF-9A71-8AAB911069CA}">
      <dgm:prSet/>
      <dgm:spPr/>
      <dgm:t>
        <a:bodyPr/>
        <a:lstStyle/>
        <a:p>
          <a:endParaRPr lang="en-SG"/>
        </a:p>
      </dgm:t>
    </dgm:pt>
    <dgm:pt modelId="{D166CB47-C93A-4261-8F45-6983F7CB9637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0"/>
            </a:spcAft>
          </a:pPr>
          <a:r>
            <a:rPr lang="en-SG" sz="1100" b="0" dirty="0">
              <a:solidFill>
                <a:srgbClr val="0000FF"/>
              </a:solidFill>
            </a:rPr>
            <a:t>Dropout = 0.0, 0.2, 0.4</a:t>
          </a:r>
        </a:p>
      </dgm:t>
    </dgm:pt>
    <dgm:pt modelId="{4731B2F8-3B8D-4E05-8CDB-EF1965874681}" type="parTrans" cxnId="{A46ACC54-C0B3-41E2-BB0B-44E45DEB82CA}">
      <dgm:prSet/>
      <dgm:spPr/>
      <dgm:t>
        <a:bodyPr/>
        <a:lstStyle/>
        <a:p>
          <a:endParaRPr lang="en-SG"/>
        </a:p>
      </dgm:t>
    </dgm:pt>
    <dgm:pt modelId="{DCC434C5-5309-442A-82AB-BD0659787A50}" type="sibTrans" cxnId="{A46ACC54-C0B3-41E2-BB0B-44E45DEB82CA}">
      <dgm:prSet/>
      <dgm:spPr/>
      <dgm:t>
        <a:bodyPr/>
        <a:lstStyle/>
        <a:p>
          <a:endParaRPr lang="en-SG"/>
        </a:p>
      </dgm:t>
    </dgm:pt>
    <dgm:pt modelId="{A546A527-88C4-46B9-A36A-1F613D3D47C0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0"/>
            </a:spcAft>
          </a:pPr>
          <a:r>
            <a:rPr lang="en-SG" sz="1100" b="0" dirty="0">
              <a:solidFill>
                <a:srgbClr val="0000FF"/>
              </a:solidFill>
            </a:rPr>
            <a:t>L1 Alpha = 0.1, 0.01, 0.001, 0.001, 0.0001</a:t>
          </a:r>
        </a:p>
      </dgm:t>
    </dgm:pt>
    <dgm:pt modelId="{ABC2C919-9245-4E2D-A5A0-70B88F3D3772}" type="parTrans" cxnId="{B5A79920-B10A-4276-BD2A-D2712D570A0B}">
      <dgm:prSet/>
      <dgm:spPr/>
      <dgm:t>
        <a:bodyPr/>
        <a:lstStyle/>
        <a:p>
          <a:endParaRPr lang="en-SG"/>
        </a:p>
      </dgm:t>
    </dgm:pt>
    <dgm:pt modelId="{66A22EC1-5003-457D-8401-0F102A715350}" type="sibTrans" cxnId="{B5A79920-B10A-4276-BD2A-D2712D570A0B}">
      <dgm:prSet/>
      <dgm:spPr/>
      <dgm:t>
        <a:bodyPr/>
        <a:lstStyle/>
        <a:p>
          <a:endParaRPr lang="en-SG"/>
        </a:p>
      </dgm:t>
    </dgm:pt>
    <dgm:pt modelId="{79F7AF1D-5D58-420B-BB31-44784D14160A}" type="pres">
      <dgm:prSet presAssocID="{DF50AD15-F24A-4F95-8113-5E1E1A7FA81B}" presName="Name0" presStyleCnt="0">
        <dgm:presLayoutVars>
          <dgm:dir/>
          <dgm:animLvl val="lvl"/>
          <dgm:resizeHandles val="exact"/>
        </dgm:presLayoutVars>
      </dgm:prSet>
      <dgm:spPr/>
    </dgm:pt>
    <dgm:pt modelId="{4AFD30C1-BEA9-4733-A3FE-2ADBFACD618B}" type="pres">
      <dgm:prSet presAssocID="{1418BB87-6163-40F7-9A1D-213A7592DE8D}" presName="composite" presStyleCnt="0"/>
      <dgm:spPr/>
    </dgm:pt>
    <dgm:pt modelId="{BA2FE56F-A674-4923-8583-B7C96BC1204C}" type="pres">
      <dgm:prSet presAssocID="{1418BB87-6163-40F7-9A1D-213A7592DE8D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4AEB2A29-9EB4-4B0B-9562-9FF354811284}" type="pres">
      <dgm:prSet presAssocID="{1418BB87-6163-40F7-9A1D-213A7592DE8D}" presName="desTx" presStyleLbl="alignAccFollowNode1" presStyleIdx="0" presStyleCnt="5" custScaleY="98361">
        <dgm:presLayoutVars>
          <dgm:bulletEnabled val="1"/>
        </dgm:presLayoutVars>
      </dgm:prSet>
      <dgm:spPr/>
    </dgm:pt>
    <dgm:pt modelId="{396256C0-BC20-4D51-8993-42B31A8C7969}" type="pres">
      <dgm:prSet presAssocID="{A3B21B14-C446-495D-8774-7370A5BE38C5}" presName="space" presStyleCnt="0"/>
      <dgm:spPr/>
    </dgm:pt>
    <dgm:pt modelId="{31F6D29E-C7A0-4CD3-91C6-170DD462A6B3}" type="pres">
      <dgm:prSet presAssocID="{3926A797-F044-4E57-9B47-B67DBA469C69}" presName="composite" presStyleCnt="0"/>
      <dgm:spPr/>
    </dgm:pt>
    <dgm:pt modelId="{2485CBA3-996C-4EF7-9F77-ACECA6BAE5F8}" type="pres">
      <dgm:prSet presAssocID="{3926A797-F044-4E57-9B47-B67DBA469C69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39DA7BB1-22D4-4DC9-B6A8-42DAE70EDEE4}" type="pres">
      <dgm:prSet presAssocID="{3926A797-F044-4E57-9B47-B67DBA469C69}" presName="desTx" presStyleLbl="alignAccFollowNode1" presStyleIdx="1" presStyleCnt="5" custScaleY="98361">
        <dgm:presLayoutVars>
          <dgm:bulletEnabled val="1"/>
        </dgm:presLayoutVars>
      </dgm:prSet>
      <dgm:spPr/>
    </dgm:pt>
    <dgm:pt modelId="{B6548CF0-9280-42B3-B818-BE903F63FC6F}" type="pres">
      <dgm:prSet presAssocID="{0791CF29-6674-4188-B3E2-513AAA4F3A10}" presName="space" presStyleCnt="0"/>
      <dgm:spPr/>
    </dgm:pt>
    <dgm:pt modelId="{3684B16A-279B-4B36-9191-C090A68AED12}" type="pres">
      <dgm:prSet presAssocID="{C6C57228-3D70-423E-8FEE-76FA2B10FA63}" presName="composite" presStyleCnt="0"/>
      <dgm:spPr/>
    </dgm:pt>
    <dgm:pt modelId="{D953E734-DC4D-46C9-A378-9A17DAA08018}" type="pres">
      <dgm:prSet presAssocID="{C6C57228-3D70-423E-8FEE-76FA2B10FA63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6425735C-021C-4E86-B470-8BD9010DC6EC}" type="pres">
      <dgm:prSet presAssocID="{C6C57228-3D70-423E-8FEE-76FA2B10FA63}" presName="desTx" presStyleLbl="alignAccFollowNode1" presStyleIdx="2" presStyleCnt="5" custScaleY="98361">
        <dgm:presLayoutVars>
          <dgm:bulletEnabled val="1"/>
        </dgm:presLayoutVars>
      </dgm:prSet>
      <dgm:spPr/>
    </dgm:pt>
    <dgm:pt modelId="{24D68015-74C3-4B84-A104-FD01A54E6654}" type="pres">
      <dgm:prSet presAssocID="{214728BB-A492-4A25-BCE5-FCD70A053E3D}" presName="space" presStyleCnt="0"/>
      <dgm:spPr/>
    </dgm:pt>
    <dgm:pt modelId="{7D7CE354-1BB8-41C7-93C2-F4628581EA53}" type="pres">
      <dgm:prSet presAssocID="{599C179E-FAA2-43BD-9AE6-BE42F3BC30D5}" presName="composite" presStyleCnt="0"/>
      <dgm:spPr/>
    </dgm:pt>
    <dgm:pt modelId="{392EB1E3-C28F-4208-A539-BF2301C174F3}" type="pres">
      <dgm:prSet presAssocID="{599C179E-FAA2-43BD-9AE6-BE42F3BC30D5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E95F4480-B370-4912-BC17-2F52C707B9FF}" type="pres">
      <dgm:prSet presAssocID="{599C179E-FAA2-43BD-9AE6-BE42F3BC30D5}" presName="desTx" presStyleLbl="alignAccFollowNode1" presStyleIdx="3" presStyleCnt="5" custScaleY="98361">
        <dgm:presLayoutVars>
          <dgm:bulletEnabled val="1"/>
        </dgm:presLayoutVars>
      </dgm:prSet>
      <dgm:spPr/>
    </dgm:pt>
    <dgm:pt modelId="{5CC4845C-7915-4DD0-8D25-2A18A7DBFCC4}" type="pres">
      <dgm:prSet presAssocID="{B19D87F0-8985-4312-9016-54839BA4E45C}" presName="space" presStyleCnt="0"/>
      <dgm:spPr/>
    </dgm:pt>
    <dgm:pt modelId="{D0DC992D-BED6-4F92-B110-6026B24E16E7}" type="pres">
      <dgm:prSet presAssocID="{345D7F76-57BA-402C-A6A6-C37726560C39}" presName="composite" presStyleCnt="0"/>
      <dgm:spPr/>
    </dgm:pt>
    <dgm:pt modelId="{D950E165-BEEE-46C0-90FE-C07082224E79}" type="pres">
      <dgm:prSet presAssocID="{345D7F76-57BA-402C-A6A6-C37726560C39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47FC54F6-A677-416E-B256-8E90975A3C83}" type="pres">
      <dgm:prSet presAssocID="{345D7F76-57BA-402C-A6A6-C37726560C39}" presName="desTx" presStyleLbl="alignAccFollowNode1" presStyleIdx="4" presStyleCnt="5" custScaleY="98361">
        <dgm:presLayoutVars>
          <dgm:bulletEnabled val="1"/>
        </dgm:presLayoutVars>
      </dgm:prSet>
      <dgm:spPr/>
    </dgm:pt>
  </dgm:ptLst>
  <dgm:cxnLst>
    <dgm:cxn modelId="{B2E6650E-1DCA-4453-AB01-58F3226951B6}" type="presOf" srcId="{B90E0F38-C2F6-4127-AD0E-B54F8D7A092C}" destId="{E95F4480-B370-4912-BC17-2F52C707B9FF}" srcOrd="0" destOrd="1" presId="urn:microsoft.com/office/officeart/2005/8/layout/hList1"/>
    <dgm:cxn modelId="{7E81C411-B017-4AAD-89B9-D0F79C758697}" type="presOf" srcId="{CD27003F-6D85-498A-B703-5DD05636EF1C}" destId="{6425735C-021C-4E86-B470-8BD9010DC6EC}" srcOrd="0" destOrd="0" presId="urn:microsoft.com/office/officeart/2005/8/layout/hList1"/>
    <dgm:cxn modelId="{13CA6815-1109-46E8-9DE6-B2763E390EDE}" type="presOf" srcId="{09F17F15-1BEE-47B4-970E-18EBFCCAF6E6}" destId="{4AEB2A29-9EB4-4B0B-9562-9FF354811284}" srcOrd="0" destOrd="0" presId="urn:microsoft.com/office/officeart/2005/8/layout/hList1"/>
    <dgm:cxn modelId="{27C45319-1680-4221-B295-9E3BD0354CEF}" type="presOf" srcId="{DF50AD15-F24A-4F95-8113-5E1E1A7FA81B}" destId="{79F7AF1D-5D58-420B-BB31-44784D14160A}" srcOrd="0" destOrd="0" presId="urn:microsoft.com/office/officeart/2005/8/layout/hList1"/>
    <dgm:cxn modelId="{B5A79920-B10A-4276-BD2A-D2712D570A0B}" srcId="{599C179E-FAA2-43BD-9AE6-BE42F3BC30D5}" destId="{A546A527-88C4-46B9-A36A-1F613D3D47C0}" srcOrd="3" destOrd="0" parTransId="{ABC2C919-9245-4E2D-A5A0-70B88F3D3772}" sibTransId="{66A22EC1-5003-457D-8401-0F102A715350}"/>
    <dgm:cxn modelId="{772CE922-2490-431D-896E-E3D989FB84E6}" type="presOf" srcId="{1418BB87-6163-40F7-9A1D-213A7592DE8D}" destId="{BA2FE56F-A674-4923-8583-B7C96BC1204C}" srcOrd="0" destOrd="0" presId="urn:microsoft.com/office/officeart/2005/8/layout/hList1"/>
    <dgm:cxn modelId="{F0189823-C62C-45BD-9242-326DED8B819A}" type="presOf" srcId="{3926A797-F044-4E57-9B47-B67DBA469C69}" destId="{2485CBA3-996C-4EF7-9F77-ACECA6BAE5F8}" srcOrd="0" destOrd="0" presId="urn:microsoft.com/office/officeart/2005/8/layout/hList1"/>
    <dgm:cxn modelId="{CFB8422D-67E6-48C5-96CA-34556A59A0AB}" type="presOf" srcId="{345D7F76-57BA-402C-A6A6-C37726560C39}" destId="{D950E165-BEEE-46C0-90FE-C07082224E79}" srcOrd="0" destOrd="0" presId="urn:microsoft.com/office/officeart/2005/8/layout/hList1"/>
    <dgm:cxn modelId="{143EF73D-80E6-45A5-AAC0-6D8C5F6F84BC}" srcId="{3926A797-F044-4E57-9B47-B67DBA469C69}" destId="{1FD6CB46-16D2-4060-9B07-7351B9EBA8F0}" srcOrd="0" destOrd="0" parTransId="{1864A01A-7E94-487C-BDD6-EAFE43D2F58E}" sibTransId="{7416AB49-7C92-403F-9A7D-FE351238A8EB}"/>
    <dgm:cxn modelId="{A06F3F5D-F1AD-4DCD-BA43-8C7EFB0543D1}" type="presOf" srcId="{72D3752D-A03A-4F56-9A72-3342FF736431}" destId="{4AEB2A29-9EB4-4B0B-9562-9FF354811284}" srcOrd="0" destOrd="1" presId="urn:microsoft.com/office/officeart/2005/8/layout/hList1"/>
    <dgm:cxn modelId="{94B0EE5D-A77D-4F2C-AEB2-5980350BE635}" srcId="{DF50AD15-F24A-4F95-8113-5E1E1A7FA81B}" destId="{3926A797-F044-4E57-9B47-B67DBA469C69}" srcOrd="1" destOrd="0" parTransId="{7E07FA4E-2C5B-4A73-9453-912C307EEC36}" sibTransId="{0791CF29-6674-4188-B3E2-513AAA4F3A10}"/>
    <dgm:cxn modelId="{7E71575E-37BF-46B3-B1BA-87ED68A0BDE9}" type="presOf" srcId="{9DA92A06-80A4-45DF-8E76-A94730B47E84}" destId="{E95F4480-B370-4912-BC17-2F52C707B9FF}" srcOrd="0" destOrd="0" presId="urn:microsoft.com/office/officeart/2005/8/layout/hList1"/>
    <dgm:cxn modelId="{DB60D049-4A2A-4FA8-BDC0-28820AC2496C}" type="presOf" srcId="{53800C11-C383-4A41-A2F6-9C29BEB16A89}" destId="{47FC54F6-A677-416E-B256-8E90975A3C83}" srcOrd="0" destOrd="0" presId="urn:microsoft.com/office/officeart/2005/8/layout/hList1"/>
    <dgm:cxn modelId="{39CB1970-5A57-41DA-8AF4-575A39A22A2F}" type="presOf" srcId="{D166CB47-C93A-4261-8F45-6983F7CB9637}" destId="{E95F4480-B370-4912-BC17-2F52C707B9FF}" srcOrd="0" destOrd="2" presId="urn:microsoft.com/office/officeart/2005/8/layout/hList1"/>
    <dgm:cxn modelId="{A46ACC54-C0B3-41E2-BB0B-44E45DEB82CA}" srcId="{599C179E-FAA2-43BD-9AE6-BE42F3BC30D5}" destId="{D166CB47-C93A-4261-8F45-6983F7CB9637}" srcOrd="2" destOrd="0" parTransId="{4731B2F8-3B8D-4E05-8CDB-EF1965874681}" sibTransId="{DCC434C5-5309-442A-82AB-BD0659787A50}"/>
    <dgm:cxn modelId="{D91EC279-D20E-49C5-94D3-BD43D38FF8EA}" srcId="{1418BB87-6163-40F7-9A1D-213A7592DE8D}" destId="{09F17F15-1BEE-47B4-970E-18EBFCCAF6E6}" srcOrd="0" destOrd="0" parTransId="{8CD26DBC-A0F9-4CBA-95E6-37142FBCD350}" sibTransId="{40DFA37A-2508-41F8-9FC4-143DBC12EBC0}"/>
    <dgm:cxn modelId="{5160C084-3D9B-41A9-B411-7B0FBDB3C158}" srcId="{DF50AD15-F24A-4F95-8113-5E1E1A7FA81B}" destId="{599C179E-FAA2-43BD-9AE6-BE42F3BC30D5}" srcOrd="3" destOrd="0" parTransId="{9F4A6015-7D78-46EF-BFDC-DD50AB02C93E}" sibTransId="{B19D87F0-8985-4312-9016-54839BA4E45C}"/>
    <dgm:cxn modelId="{3E804794-F704-4842-890B-A80010A8CBC5}" type="presOf" srcId="{A546A527-88C4-46B9-A36A-1F613D3D47C0}" destId="{E95F4480-B370-4912-BC17-2F52C707B9FF}" srcOrd="0" destOrd="3" presId="urn:microsoft.com/office/officeart/2005/8/layout/hList1"/>
    <dgm:cxn modelId="{F6741696-FA0F-4F5A-B23E-F7CDE90409F7}" type="presOf" srcId="{C6C57228-3D70-423E-8FEE-76FA2B10FA63}" destId="{D953E734-DC4D-46C9-A378-9A17DAA08018}" srcOrd="0" destOrd="0" presId="urn:microsoft.com/office/officeart/2005/8/layout/hList1"/>
    <dgm:cxn modelId="{BD51A3A8-E57B-40AB-BE2A-CBE873F37CA3}" type="presOf" srcId="{1FD6CB46-16D2-4060-9B07-7351B9EBA8F0}" destId="{39DA7BB1-22D4-4DC9-B6A8-42DAE70EDEE4}" srcOrd="0" destOrd="0" presId="urn:microsoft.com/office/officeart/2005/8/layout/hList1"/>
    <dgm:cxn modelId="{F02659AC-E13C-4118-A066-57B8F03A158E}" srcId="{DF50AD15-F24A-4F95-8113-5E1E1A7FA81B}" destId="{1418BB87-6163-40F7-9A1D-213A7592DE8D}" srcOrd="0" destOrd="0" parTransId="{3E80A8FD-1D84-4126-9EE5-5B5B065EBB58}" sibTransId="{A3B21B14-C446-495D-8774-7370A5BE38C5}"/>
    <dgm:cxn modelId="{C3396DC2-74DA-4A38-A92D-BD0FCD2E3681}" srcId="{599C179E-FAA2-43BD-9AE6-BE42F3BC30D5}" destId="{9DA92A06-80A4-45DF-8E76-A94730B47E84}" srcOrd="0" destOrd="0" parTransId="{E5F1D3BA-4CC5-405F-B6D6-4AE83349D6F5}" sibTransId="{6561B72B-67F0-4AB9-8F83-36739811DB92}"/>
    <dgm:cxn modelId="{90F6E6D1-15E8-433B-981C-4BCBB694ABDC}" srcId="{1418BB87-6163-40F7-9A1D-213A7592DE8D}" destId="{72D3752D-A03A-4F56-9A72-3342FF736431}" srcOrd="1" destOrd="0" parTransId="{4C00C620-61A3-4E30-9AF5-3F588344303A}" sibTransId="{96343366-803E-4526-A205-892F80E229EF}"/>
    <dgm:cxn modelId="{56AB46E6-69D7-480E-8034-13C3287B9481}" srcId="{345D7F76-57BA-402C-A6A6-C37726560C39}" destId="{53800C11-C383-4A41-A2F6-9C29BEB16A89}" srcOrd="0" destOrd="0" parTransId="{6959247F-CC82-451C-B8E6-3974D297A1FC}" sibTransId="{D920C4C1-B5F6-48CD-8F9F-F8BDD688B4BD}"/>
    <dgm:cxn modelId="{4F28EBE9-704B-403B-8A29-78C22FD069C6}" type="presOf" srcId="{599C179E-FAA2-43BD-9AE6-BE42F3BC30D5}" destId="{392EB1E3-C28F-4208-A539-BF2301C174F3}" srcOrd="0" destOrd="0" presId="urn:microsoft.com/office/officeart/2005/8/layout/hList1"/>
    <dgm:cxn modelId="{96944CF8-CAD3-4A2B-8056-759EC7CC35BD}" srcId="{DF50AD15-F24A-4F95-8113-5E1E1A7FA81B}" destId="{345D7F76-57BA-402C-A6A6-C37726560C39}" srcOrd="4" destOrd="0" parTransId="{2C8A2D34-D77D-44D3-923A-EBC8F365F7FB}" sibTransId="{5E418A9E-BC7C-4A06-A718-41809C392E44}"/>
    <dgm:cxn modelId="{6AC6D4F9-E0E0-44CF-9A71-8AAB911069CA}" srcId="{599C179E-FAA2-43BD-9AE6-BE42F3BC30D5}" destId="{B90E0F38-C2F6-4127-AD0E-B54F8D7A092C}" srcOrd="1" destOrd="0" parTransId="{71839324-38D8-4F9D-84EB-04E0C0F26955}" sibTransId="{A5ED1E4F-8F91-4329-A3D9-D446CDDBD55E}"/>
    <dgm:cxn modelId="{37904EFA-2299-4286-AD3C-006A73381204}" srcId="{DF50AD15-F24A-4F95-8113-5E1E1A7FA81B}" destId="{C6C57228-3D70-423E-8FEE-76FA2B10FA63}" srcOrd="2" destOrd="0" parTransId="{3D3E69B7-5461-4A32-AF4A-E912C0CA4FAF}" sibTransId="{214728BB-A492-4A25-BCE5-FCD70A053E3D}"/>
    <dgm:cxn modelId="{958A2AFC-A55F-4292-B575-017D4BC0345B}" srcId="{3926A797-F044-4E57-9B47-B67DBA469C69}" destId="{DF91E185-4B3F-4C7F-909A-F5AEBD161D74}" srcOrd="1" destOrd="0" parTransId="{5ACE46D2-7140-474A-97A2-AC59E904FD2A}" sibTransId="{CC044EE2-5CC7-4ADA-80A7-78D91CDA670A}"/>
    <dgm:cxn modelId="{8BAD82FC-5E77-434A-BB3E-EB955032E9BB}" type="presOf" srcId="{DF91E185-4B3F-4C7F-909A-F5AEBD161D74}" destId="{39DA7BB1-22D4-4DC9-B6A8-42DAE70EDEE4}" srcOrd="0" destOrd="1" presId="urn:microsoft.com/office/officeart/2005/8/layout/hList1"/>
    <dgm:cxn modelId="{B41DD0FE-3A95-4C45-8C3B-F539847396D9}" srcId="{C6C57228-3D70-423E-8FEE-76FA2B10FA63}" destId="{CD27003F-6D85-498A-B703-5DD05636EF1C}" srcOrd="0" destOrd="0" parTransId="{C9137EF2-FE08-45BD-A886-A5AFB15C4A40}" sibTransId="{8ED844CA-A552-42A5-B20D-D3DDC5DD3882}"/>
    <dgm:cxn modelId="{038A33C5-A8A7-41E8-8BEA-1182B027B916}" type="presParOf" srcId="{79F7AF1D-5D58-420B-BB31-44784D14160A}" destId="{4AFD30C1-BEA9-4733-A3FE-2ADBFACD618B}" srcOrd="0" destOrd="0" presId="urn:microsoft.com/office/officeart/2005/8/layout/hList1"/>
    <dgm:cxn modelId="{A56DAEE2-E583-4CD4-8268-71D37700D16C}" type="presParOf" srcId="{4AFD30C1-BEA9-4733-A3FE-2ADBFACD618B}" destId="{BA2FE56F-A674-4923-8583-B7C96BC1204C}" srcOrd="0" destOrd="0" presId="urn:microsoft.com/office/officeart/2005/8/layout/hList1"/>
    <dgm:cxn modelId="{1DF436A8-6BAA-4798-9262-BB9061602EED}" type="presParOf" srcId="{4AFD30C1-BEA9-4733-A3FE-2ADBFACD618B}" destId="{4AEB2A29-9EB4-4B0B-9562-9FF354811284}" srcOrd="1" destOrd="0" presId="urn:microsoft.com/office/officeart/2005/8/layout/hList1"/>
    <dgm:cxn modelId="{43D83E76-DD82-4C5F-93A1-7D713FDAEA96}" type="presParOf" srcId="{79F7AF1D-5D58-420B-BB31-44784D14160A}" destId="{396256C0-BC20-4D51-8993-42B31A8C7969}" srcOrd="1" destOrd="0" presId="urn:microsoft.com/office/officeart/2005/8/layout/hList1"/>
    <dgm:cxn modelId="{CCCDC0C8-4D6E-4A24-8FCC-7AE3D8D6C054}" type="presParOf" srcId="{79F7AF1D-5D58-420B-BB31-44784D14160A}" destId="{31F6D29E-C7A0-4CD3-91C6-170DD462A6B3}" srcOrd="2" destOrd="0" presId="urn:microsoft.com/office/officeart/2005/8/layout/hList1"/>
    <dgm:cxn modelId="{F82120C4-A78C-440F-9425-DB2A3A9B643C}" type="presParOf" srcId="{31F6D29E-C7A0-4CD3-91C6-170DD462A6B3}" destId="{2485CBA3-996C-4EF7-9F77-ACECA6BAE5F8}" srcOrd="0" destOrd="0" presId="urn:microsoft.com/office/officeart/2005/8/layout/hList1"/>
    <dgm:cxn modelId="{4F3C9893-EBDF-42D2-99E8-4B0AD0D97084}" type="presParOf" srcId="{31F6D29E-C7A0-4CD3-91C6-170DD462A6B3}" destId="{39DA7BB1-22D4-4DC9-B6A8-42DAE70EDEE4}" srcOrd="1" destOrd="0" presId="urn:microsoft.com/office/officeart/2005/8/layout/hList1"/>
    <dgm:cxn modelId="{F63FAA46-8C3A-44BD-AE94-084B3EE021A8}" type="presParOf" srcId="{79F7AF1D-5D58-420B-BB31-44784D14160A}" destId="{B6548CF0-9280-42B3-B818-BE903F63FC6F}" srcOrd="3" destOrd="0" presId="urn:microsoft.com/office/officeart/2005/8/layout/hList1"/>
    <dgm:cxn modelId="{49480C67-D124-45B2-B695-61D58A24835B}" type="presParOf" srcId="{79F7AF1D-5D58-420B-BB31-44784D14160A}" destId="{3684B16A-279B-4B36-9191-C090A68AED12}" srcOrd="4" destOrd="0" presId="urn:microsoft.com/office/officeart/2005/8/layout/hList1"/>
    <dgm:cxn modelId="{02544D24-BCBD-4132-8516-4A2BF3911E00}" type="presParOf" srcId="{3684B16A-279B-4B36-9191-C090A68AED12}" destId="{D953E734-DC4D-46C9-A378-9A17DAA08018}" srcOrd="0" destOrd="0" presId="urn:microsoft.com/office/officeart/2005/8/layout/hList1"/>
    <dgm:cxn modelId="{BC65B970-CC5D-42A8-829A-EDD40FCD6CE3}" type="presParOf" srcId="{3684B16A-279B-4B36-9191-C090A68AED12}" destId="{6425735C-021C-4E86-B470-8BD9010DC6EC}" srcOrd="1" destOrd="0" presId="urn:microsoft.com/office/officeart/2005/8/layout/hList1"/>
    <dgm:cxn modelId="{6DF8D1F5-3CFD-41C9-8916-FB156CE0D63E}" type="presParOf" srcId="{79F7AF1D-5D58-420B-BB31-44784D14160A}" destId="{24D68015-74C3-4B84-A104-FD01A54E6654}" srcOrd="5" destOrd="0" presId="urn:microsoft.com/office/officeart/2005/8/layout/hList1"/>
    <dgm:cxn modelId="{49AFED94-8BCF-45E2-84F6-79D6C2FDBB5A}" type="presParOf" srcId="{79F7AF1D-5D58-420B-BB31-44784D14160A}" destId="{7D7CE354-1BB8-41C7-93C2-F4628581EA53}" srcOrd="6" destOrd="0" presId="urn:microsoft.com/office/officeart/2005/8/layout/hList1"/>
    <dgm:cxn modelId="{6DDA2679-7E63-4EAB-8236-0A152F8076B2}" type="presParOf" srcId="{7D7CE354-1BB8-41C7-93C2-F4628581EA53}" destId="{392EB1E3-C28F-4208-A539-BF2301C174F3}" srcOrd="0" destOrd="0" presId="urn:microsoft.com/office/officeart/2005/8/layout/hList1"/>
    <dgm:cxn modelId="{C722FDEF-ED5A-43C1-9DC7-94A1F633F3D2}" type="presParOf" srcId="{7D7CE354-1BB8-41C7-93C2-F4628581EA53}" destId="{E95F4480-B370-4912-BC17-2F52C707B9FF}" srcOrd="1" destOrd="0" presId="urn:microsoft.com/office/officeart/2005/8/layout/hList1"/>
    <dgm:cxn modelId="{1269E366-BD46-4D2E-8701-0F88E492C007}" type="presParOf" srcId="{79F7AF1D-5D58-420B-BB31-44784D14160A}" destId="{5CC4845C-7915-4DD0-8D25-2A18A7DBFCC4}" srcOrd="7" destOrd="0" presId="urn:microsoft.com/office/officeart/2005/8/layout/hList1"/>
    <dgm:cxn modelId="{88EEE967-3DC6-4F1F-9802-66417583FC0B}" type="presParOf" srcId="{79F7AF1D-5D58-420B-BB31-44784D14160A}" destId="{D0DC992D-BED6-4F92-B110-6026B24E16E7}" srcOrd="8" destOrd="0" presId="urn:microsoft.com/office/officeart/2005/8/layout/hList1"/>
    <dgm:cxn modelId="{4DA32CE3-71A0-4D52-A409-58C00DB2CEB5}" type="presParOf" srcId="{D0DC992D-BED6-4F92-B110-6026B24E16E7}" destId="{D950E165-BEEE-46C0-90FE-C07082224E79}" srcOrd="0" destOrd="0" presId="urn:microsoft.com/office/officeart/2005/8/layout/hList1"/>
    <dgm:cxn modelId="{A7B39359-1C1C-4B67-B2DC-BA7251B8AEA7}" type="presParOf" srcId="{D0DC992D-BED6-4F92-B110-6026B24E16E7}" destId="{47FC54F6-A677-416E-B256-8E90975A3C8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F50AD15-F24A-4F95-8113-5E1E1A7FA81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1418BB87-6163-40F7-9A1D-213A7592DE8D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200" dirty="0"/>
            <a:t>Impute</a:t>
          </a:r>
        </a:p>
      </dgm:t>
    </dgm:pt>
    <dgm:pt modelId="{3E80A8FD-1D84-4126-9EE5-5B5B065EBB58}" type="parTrans" cxnId="{F02659AC-E13C-4118-A066-57B8F03A158E}">
      <dgm:prSet/>
      <dgm:spPr/>
      <dgm:t>
        <a:bodyPr/>
        <a:lstStyle/>
        <a:p>
          <a:endParaRPr lang="en-SG"/>
        </a:p>
      </dgm:t>
    </dgm:pt>
    <dgm:pt modelId="{A3B21B14-C446-495D-8774-7370A5BE38C5}" type="sibTrans" cxnId="{F02659AC-E13C-4118-A066-57B8F03A158E}">
      <dgm:prSet/>
      <dgm:spPr/>
      <dgm:t>
        <a:bodyPr/>
        <a:lstStyle/>
        <a:p>
          <a:endParaRPr lang="en-SG"/>
        </a:p>
      </dgm:t>
    </dgm:pt>
    <dgm:pt modelId="{09F17F15-1BEE-47B4-970E-18EBFCCAF6E6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0"/>
            </a:spcAft>
          </a:pPr>
          <a:r>
            <a:rPr lang="en-SG" sz="1200" dirty="0" err="1"/>
            <a:t>KNNImputer</a:t>
          </a:r>
          <a:endParaRPr lang="en-SG" sz="1200" dirty="0"/>
        </a:p>
      </dgm:t>
    </dgm:pt>
    <dgm:pt modelId="{8CD26DBC-A0F9-4CBA-95E6-37142FBCD350}" type="parTrans" cxnId="{D91EC279-D20E-49C5-94D3-BD43D38FF8EA}">
      <dgm:prSet/>
      <dgm:spPr/>
      <dgm:t>
        <a:bodyPr/>
        <a:lstStyle/>
        <a:p>
          <a:endParaRPr lang="en-SG"/>
        </a:p>
      </dgm:t>
    </dgm:pt>
    <dgm:pt modelId="{40DFA37A-2508-41F8-9FC4-143DBC12EBC0}" type="sibTrans" cxnId="{D91EC279-D20E-49C5-94D3-BD43D38FF8EA}">
      <dgm:prSet/>
      <dgm:spPr/>
      <dgm:t>
        <a:bodyPr/>
        <a:lstStyle/>
        <a:p>
          <a:endParaRPr lang="en-SG"/>
        </a:p>
      </dgm:t>
    </dgm:pt>
    <dgm:pt modelId="{3926A797-F044-4E57-9B47-B67DBA469C69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200" dirty="0"/>
            <a:t>Oversample</a:t>
          </a:r>
        </a:p>
      </dgm:t>
    </dgm:pt>
    <dgm:pt modelId="{7E07FA4E-2C5B-4A73-9453-912C307EEC36}" type="parTrans" cxnId="{94B0EE5D-A77D-4F2C-AEB2-5980350BE635}">
      <dgm:prSet/>
      <dgm:spPr/>
      <dgm:t>
        <a:bodyPr/>
        <a:lstStyle/>
        <a:p>
          <a:endParaRPr lang="en-SG"/>
        </a:p>
      </dgm:t>
    </dgm:pt>
    <dgm:pt modelId="{0791CF29-6674-4188-B3E2-513AAA4F3A10}" type="sibTrans" cxnId="{94B0EE5D-A77D-4F2C-AEB2-5980350BE635}">
      <dgm:prSet/>
      <dgm:spPr/>
      <dgm:t>
        <a:bodyPr/>
        <a:lstStyle/>
        <a:p>
          <a:endParaRPr lang="en-SG"/>
        </a:p>
      </dgm:t>
    </dgm:pt>
    <dgm:pt modelId="{1FD6CB46-16D2-4060-9B07-7351B9EBA8F0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0"/>
            </a:spcAft>
          </a:pPr>
          <a:r>
            <a:rPr lang="en-SG" sz="1200" dirty="0">
              <a:solidFill>
                <a:schemeClr val="tx1"/>
              </a:solidFill>
            </a:rPr>
            <a:t>SMOTE</a:t>
          </a:r>
        </a:p>
      </dgm:t>
    </dgm:pt>
    <dgm:pt modelId="{1864A01A-7E94-487C-BDD6-EAFE43D2F58E}" type="parTrans" cxnId="{143EF73D-80E6-45A5-AAC0-6D8C5F6F84BC}">
      <dgm:prSet/>
      <dgm:spPr/>
      <dgm:t>
        <a:bodyPr/>
        <a:lstStyle/>
        <a:p>
          <a:endParaRPr lang="en-SG"/>
        </a:p>
      </dgm:t>
    </dgm:pt>
    <dgm:pt modelId="{7416AB49-7C92-403F-9A7D-FE351238A8EB}" type="sibTrans" cxnId="{143EF73D-80E6-45A5-AAC0-6D8C5F6F84BC}">
      <dgm:prSet/>
      <dgm:spPr/>
      <dgm:t>
        <a:bodyPr/>
        <a:lstStyle/>
        <a:p>
          <a:endParaRPr lang="en-SG"/>
        </a:p>
      </dgm:t>
    </dgm:pt>
    <dgm:pt modelId="{C6C57228-3D70-423E-8FEE-76FA2B10FA63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200" dirty="0"/>
            <a:t>Scale</a:t>
          </a:r>
        </a:p>
      </dgm:t>
    </dgm:pt>
    <dgm:pt modelId="{3D3E69B7-5461-4A32-AF4A-E912C0CA4FAF}" type="parTrans" cxnId="{37904EFA-2299-4286-AD3C-006A73381204}">
      <dgm:prSet/>
      <dgm:spPr/>
      <dgm:t>
        <a:bodyPr/>
        <a:lstStyle/>
        <a:p>
          <a:endParaRPr lang="en-SG"/>
        </a:p>
      </dgm:t>
    </dgm:pt>
    <dgm:pt modelId="{214728BB-A492-4A25-BCE5-FCD70A053E3D}" type="sibTrans" cxnId="{37904EFA-2299-4286-AD3C-006A73381204}">
      <dgm:prSet/>
      <dgm:spPr/>
      <dgm:t>
        <a:bodyPr/>
        <a:lstStyle/>
        <a:p>
          <a:endParaRPr lang="en-SG"/>
        </a:p>
      </dgm:t>
    </dgm:pt>
    <dgm:pt modelId="{CD27003F-6D85-498A-B703-5DD05636EF1C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0"/>
            </a:spcAft>
          </a:pPr>
          <a:r>
            <a:rPr lang="en-SG" sz="1200" dirty="0" err="1"/>
            <a:t>StandardScaler</a:t>
          </a:r>
          <a:endParaRPr lang="en-SG" sz="1200" dirty="0"/>
        </a:p>
      </dgm:t>
    </dgm:pt>
    <dgm:pt modelId="{C9137EF2-FE08-45BD-A886-A5AFB15C4A40}" type="parTrans" cxnId="{B41DD0FE-3A95-4C45-8C3B-F539847396D9}">
      <dgm:prSet/>
      <dgm:spPr/>
      <dgm:t>
        <a:bodyPr/>
        <a:lstStyle/>
        <a:p>
          <a:endParaRPr lang="en-SG"/>
        </a:p>
      </dgm:t>
    </dgm:pt>
    <dgm:pt modelId="{8ED844CA-A552-42A5-B20D-D3DDC5DD3882}" type="sibTrans" cxnId="{B41DD0FE-3A95-4C45-8C3B-F539847396D9}">
      <dgm:prSet/>
      <dgm:spPr/>
      <dgm:t>
        <a:bodyPr/>
        <a:lstStyle/>
        <a:p>
          <a:endParaRPr lang="en-SG"/>
        </a:p>
      </dgm:t>
    </dgm:pt>
    <dgm:pt modelId="{599C179E-FAA2-43BD-9AE6-BE42F3BC30D5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200" dirty="0"/>
            <a:t>Model</a:t>
          </a:r>
        </a:p>
      </dgm:t>
    </dgm:pt>
    <dgm:pt modelId="{9F4A6015-7D78-46EF-BFDC-DD50AB02C93E}" type="parTrans" cxnId="{5160C084-3D9B-41A9-B411-7B0FBDB3C158}">
      <dgm:prSet/>
      <dgm:spPr/>
      <dgm:t>
        <a:bodyPr/>
        <a:lstStyle/>
        <a:p>
          <a:endParaRPr lang="en-SG"/>
        </a:p>
      </dgm:t>
    </dgm:pt>
    <dgm:pt modelId="{B19D87F0-8985-4312-9016-54839BA4E45C}" type="sibTrans" cxnId="{5160C084-3D9B-41A9-B411-7B0FBDB3C158}">
      <dgm:prSet/>
      <dgm:spPr/>
      <dgm:t>
        <a:bodyPr/>
        <a:lstStyle/>
        <a:p>
          <a:endParaRPr lang="en-SG"/>
        </a:p>
      </dgm:t>
    </dgm:pt>
    <dgm:pt modelId="{9DA92A06-80A4-45DF-8E76-A94730B47E84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0"/>
            </a:spcAft>
          </a:pPr>
          <a:r>
            <a:rPr lang="en-SG" sz="1200" b="0" dirty="0">
              <a:solidFill>
                <a:srgbClr val="0000FF"/>
              </a:solidFill>
            </a:rPr>
            <a:t>Layer 1 = 5</a:t>
          </a:r>
        </a:p>
      </dgm:t>
    </dgm:pt>
    <dgm:pt modelId="{E5F1D3BA-4CC5-405F-B6D6-4AE83349D6F5}" type="parTrans" cxnId="{C3396DC2-74DA-4A38-A92D-BD0FCD2E3681}">
      <dgm:prSet/>
      <dgm:spPr/>
      <dgm:t>
        <a:bodyPr/>
        <a:lstStyle/>
        <a:p>
          <a:endParaRPr lang="en-SG"/>
        </a:p>
      </dgm:t>
    </dgm:pt>
    <dgm:pt modelId="{6561B72B-67F0-4AB9-8F83-36739811DB92}" type="sibTrans" cxnId="{C3396DC2-74DA-4A38-A92D-BD0FCD2E3681}">
      <dgm:prSet/>
      <dgm:spPr/>
      <dgm:t>
        <a:bodyPr/>
        <a:lstStyle/>
        <a:p>
          <a:endParaRPr lang="en-SG"/>
        </a:p>
      </dgm:t>
    </dgm:pt>
    <dgm:pt modelId="{345D7F76-57BA-402C-A6A6-C37726560C39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200" dirty="0"/>
            <a:t>Decision Boundary</a:t>
          </a:r>
        </a:p>
      </dgm:t>
    </dgm:pt>
    <dgm:pt modelId="{2C8A2D34-D77D-44D3-923A-EBC8F365F7FB}" type="parTrans" cxnId="{96944CF8-CAD3-4A2B-8056-759EC7CC35BD}">
      <dgm:prSet/>
      <dgm:spPr/>
      <dgm:t>
        <a:bodyPr/>
        <a:lstStyle/>
        <a:p>
          <a:endParaRPr lang="en-SG"/>
        </a:p>
      </dgm:t>
    </dgm:pt>
    <dgm:pt modelId="{5E418A9E-BC7C-4A06-A718-41809C392E44}" type="sibTrans" cxnId="{96944CF8-CAD3-4A2B-8056-759EC7CC35BD}">
      <dgm:prSet/>
      <dgm:spPr/>
      <dgm:t>
        <a:bodyPr/>
        <a:lstStyle/>
        <a:p>
          <a:endParaRPr lang="en-SG"/>
        </a:p>
      </dgm:t>
    </dgm:pt>
    <dgm:pt modelId="{53800C11-C383-4A41-A2F6-9C29BEB16A89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0"/>
            </a:spcAft>
          </a:pPr>
          <a:r>
            <a:rPr lang="en-SG" sz="1200" b="0" dirty="0">
              <a:solidFill>
                <a:srgbClr val="0000FF"/>
              </a:solidFill>
            </a:rPr>
            <a:t>0.4</a:t>
          </a:r>
        </a:p>
      </dgm:t>
    </dgm:pt>
    <dgm:pt modelId="{6959247F-CC82-451C-B8E6-3974D297A1FC}" type="parTrans" cxnId="{56AB46E6-69D7-480E-8034-13C3287B9481}">
      <dgm:prSet/>
      <dgm:spPr/>
      <dgm:t>
        <a:bodyPr/>
        <a:lstStyle/>
        <a:p>
          <a:endParaRPr lang="en-SG"/>
        </a:p>
      </dgm:t>
    </dgm:pt>
    <dgm:pt modelId="{D920C4C1-B5F6-48CD-8F9F-F8BDD688B4BD}" type="sibTrans" cxnId="{56AB46E6-69D7-480E-8034-13C3287B9481}">
      <dgm:prSet/>
      <dgm:spPr/>
      <dgm:t>
        <a:bodyPr/>
        <a:lstStyle/>
        <a:p>
          <a:endParaRPr lang="en-SG"/>
        </a:p>
      </dgm:t>
    </dgm:pt>
    <dgm:pt modelId="{72D3752D-A03A-4F56-9A72-3342FF736431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0"/>
            </a:spcAft>
          </a:pPr>
          <a:r>
            <a:rPr lang="en-SG" sz="1200" dirty="0"/>
            <a:t>Neighbouring samples = 5</a:t>
          </a:r>
        </a:p>
      </dgm:t>
    </dgm:pt>
    <dgm:pt modelId="{4C00C620-61A3-4E30-9AF5-3F588344303A}" type="parTrans" cxnId="{90F6E6D1-15E8-433B-981C-4BCBB694ABDC}">
      <dgm:prSet/>
      <dgm:spPr/>
      <dgm:t>
        <a:bodyPr/>
        <a:lstStyle/>
        <a:p>
          <a:endParaRPr lang="en-SG"/>
        </a:p>
      </dgm:t>
    </dgm:pt>
    <dgm:pt modelId="{96343366-803E-4526-A205-892F80E229EF}" type="sibTrans" cxnId="{90F6E6D1-15E8-433B-981C-4BCBB694ABDC}">
      <dgm:prSet/>
      <dgm:spPr/>
      <dgm:t>
        <a:bodyPr/>
        <a:lstStyle/>
        <a:p>
          <a:endParaRPr lang="en-SG"/>
        </a:p>
      </dgm:t>
    </dgm:pt>
    <dgm:pt modelId="{DF91E185-4B3F-4C7F-909A-F5AEBD161D74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0"/>
            </a:spcAft>
          </a:pPr>
          <a:r>
            <a:rPr lang="en-SG" sz="1200" b="0" dirty="0">
              <a:solidFill>
                <a:schemeClr val="tx1"/>
              </a:solidFill>
            </a:rPr>
            <a:t>Sampling strategy = 1.00</a:t>
          </a:r>
        </a:p>
      </dgm:t>
    </dgm:pt>
    <dgm:pt modelId="{5ACE46D2-7140-474A-97A2-AC59E904FD2A}" type="parTrans" cxnId="{958A2AFC-A55F-4292-B575-017D4BC0345B}">
      <dgm:prSet/>
      <dgm:spPr/>
      <dgm:t>
        <a:bodyPr/>
        <a:lstStyle/>
        <a:p>
          <a:endParaRPr lang="en-SG"/>
        </a:p>
      </dgm:t>
    </dgm:pt>
    <dgm:pt modelId="{CC044EE2-5CC7-4ADA-80A7-78D91CDA670A}" type="sibTrans" cxnId="{958A2AFC-A55F-4292-B575-017D4BC0345B}">
      <dgm:prSet/>
      <dgm:spPr/>
      <dgm:t>
        <a:bodyPr/>
        <a:lstStyle/>
        <a:p>
          <a:endParaRPr lang="en-SG"/>
        </a:p>
      </dgm:t>
    </dgm:pt>
    <dgm:pt modelId="{B90E0F38-C2F6-4127-AD0E-B54F8D7A092C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0"/>
            </a:spcAft>
          </a:pPr>
          <a:r>
            <a:rPr lang="en-SG" sz="1200" b="0" dirty="0">
              <a:solidFill>
                <a:srgbClr val="0000FF"/>
              </a:solidFill>
            </a:rPr>
            <a:t>Layer 2 = 3</a:t>
          </a:r>
        </a:p>
      </dgm:t>
    </dgm:pt>
    <dgm:pt modelId="{71839324-38D8-4F9D-84EB-04E0C0F26955}" type="parTrans" cxnId="{6AC6D4F9-E0E0-44CF-9A71-8AAB911069CA}">
      <dgm:prSet/>
      <dgm:spPr/>
      <dgm:t>
        <a:bodyPr/>
        <a:lstStyle/>
        <a:p>
          <a:endParaRPr lang="en-SG"/>
        </a:p>
      </dgm:t>
    </dgm:pt>
    <dgm:pt modelId="{A5ED1E4F-8F91-4329-A3D9-D446CDDBD55E}" type="sibTrans" cxnId="{6AC6D4F9-E0E0-44CF-9A71-8AAB911069CA}">
      <dgm:prSet/>
      <dgm:spPr/>
      <dgm:t>
        <a:bodyPr/>
        <a:lstStyle/>
        <a:p>
          <a:endParaRPr lang="en-SG"/>
        </a:p>
      </dgm:t>
    </dgm:pt>
    <dgm:pt modelId="{D166CB47-C93A-4261-8F45-6983F7CB9637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0"/>
            </a:spcAft>
          </a:pPr>
          <a:r>
            <a:rPr lang="en-SG" sz="1200" b="0" dirty="0">
              <a:solidFill>
                <a:srgbClr val="0000FF"/>
              </a:solidFill>
            </a:rPr>
            <a:t>Dropout = 0.4</a:t>
          </a:r>
        </a:p>
      </dgm:t>
    </dgm:pt>
    <dgm:pt modelId="{4731B2F8-3B8D-4E05-8CDB-EF1965874681}" type="parTrans" cxnId="{A46ACC54-C0B3-41E2-BB0B-44E45DEB82CA}">
      <dgm:prSet/>
      <dgm:spPr/>
      <dgm:t>
        <a:bodyPr/>
        <a:lstStyle/>
        <a:p>
          <a:endParaRPr lang="en-SG"/>
        </a:p>
      </dgm:t>
    </dgm:pt>
    <dgm:pt modelId="{DCC434C5-5309-442A-82AB-BD0659787A50}" type="sibTrans" cxnId="{A46ACC54-C0B3-41E2-BB0B-44E45DEB82CA}">
      <dgm:prSet/>
      <dgm:spPr/>
      <dgm:t>
        <a:bodyPr/>
        <a:lstStyle/>
        <a:p>
          <a:endParaRPr lang="en-SG"/>
        </a:p>
      </dgm:t>
    </dgm:pt>
    <dgm:pt modelId="{A546A527-88C4-46B9-A36A-1F613D3D47C0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0"/>
            </a:spcAft>
          </a:pPr>
          <a:r>
            <a:rPr lang="en-SG" sz="1200" b="0" dirty="0">
              <a:solidFill>
                <a:srgbClr val="0000FF"/>
              </a:solidFill>
            </a:rPr>
            <a:t>Alpha = 0.1</a:t>
          </a:r>
        </a:p>
      </dgm:t>
    </dgm:pt>
    <dgm:pt modelId="{ABC2C919-9245-4E2D-A5A0-70B88F3D3772}" type="parTrans" cxnId="{B5A79920-B10A-4276-BD2A-D2712D570A0B}">
      <dgm:prSet/>
      <dgm:spPr/>
      <dgm:t>
        <a:bodyPr/>
        <a:lstStyle/>
        <a:p>
          <a:endParaRPr lang="en-SG"/>
        </a:p>
      </dgm:t>
    </dgm:pt>
    <dgm:pt modelId="{66A22EC1-5003-457D-8401-0F102A715350}" type="sibTrans" cxnId="{B5A79920-B10A-4276-BD2A-D2712D570A0B}">
      <dgm:prSet/>
      <dgm:spPr/>
      <dgm:t>
        <a:bodyPr/>
        <a:lstStyle/>
        <a:p>
          <a:endParaRPr lang="en-SG"/>
        </a:p>
      </dgm:t>
    </dgm:pt>
    <dgm:pt modelId="{79F7AF1D-5D58-420B-BB31-44784D14160A}" type="pres">
      <dgm:prSet presAssocID="{DF50AD15-F24A-4F95-8113-5E1E1A7FA81B}" presName="Name0" presStyleCnt="0">
        <dgm:presLayoutVars>
          <dgm:dir/>
          <dgm:animLvl val="lvl"/>
          <dgm:resizeHandles val="exact"/>
        </dgm:presLayoutVars>
      </dgm:prSet>
      <dgm:spPr/>
    </dgm:pt>
    <dgm:pt modelId="{4AFD30C1-BEA9-4733-A3FE-2ADBFACD618B}" type="pres">
      <dgm:prSet presAssocID="{1418BB87-6163-40F7-9A1D-213A7592DE8D}" presName="composite" presStyleCnt="0"/>
      <dgm:spPr/>
    </dgm:pt>
    <dgm:pt modelId="{BA2FE56F-A674-4923-8583-B7C96BC1204C}" type="pres">
      <dgm:prSet presAssocID="{1418BB87-6163-40F7-9A1D-213A7592DE8D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4AEB2A29-9EB4-4B0B-9562-9FF354811284}" type="pres">
      <dgm:prSet presAssocID="{1418BB87-6163-40F7-9A1D-213A7592DE8D}" presName="desTx" presStyleLbl="alignAccFollowNode1" presStyleIdx="0" presStyleCnt="5" custScaleY="98361">
        <dgm:presLayoutVars>
          <dgm:bulletEnabled val="1"/>
        </dgm:presLayoutVars>
      </dgm:prSet>
      <dgm:spPr/>
    </dgm:pt>
    <dgm:pt modelId="{396256C0-BC20-4D51-8993-42B31A8C7969}" type="pres">
      <dgm:prSet presAssocID="{A3B21B14-C446-495D-8774-7370A5BE38C5}" presName="space" presStyleCnt="0"/>
      <dgm:spPr/>
    </dgm:pt>
    <dgm:pt modelId="{31F6D29E-C7A0-4CD3-91C6-170DD462A6B3}" type="pres">
      <dgm:prSet presAssocID="{3926A797-F044-4E57-9B47-B67DBA469C69}" presName="composite" presStyleCnt="0"/>
      <dgm:spPr/>
    </dgm:pt>
    <dgm:pt modelId="{2485CBA3-996C-4EF7-9F77-ACECA6BAE5F8}" type="pres">
      <dgm:prSet presAssocID="{3926A797-F044-4E57-9B47-B67DBA469C69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39DA7BB1-22D4-4DC9-B6A8-42DAE70EDEE4}" type="pres">
      <dgm:prSet presAssocID="{3926A797-F044-4E57-9B47-B67DBA469C69}" presName="desTx" presStyleLbl="alignAccFollowNode1" presStyleIdx="1" presStyleCnt="5" custScaleY="98361">
        <dgm:presLayoutVars>
          <dgm:bulletEnabled val="1"/>
        </dgm:presLayoutVars>
      </dgm:prSet>
      <dgm:spPr/>
    </dgm:pt>
    <dgm:pt modelId="{B6548CF0-9280-42B3-B818-BE903F63FC6F}" type="pres">
      <dgm:prSet presAssocID="{0791CF29-6674-4188-B3E2-513AAA4F3A10}" presName="space" presStyleCnt="0"/>
      <dgm:spPr/>
    </dgm:pt>
    <dgm:pt modelId="{3684B16A-279B-4B36-9191-C090A68AED12}" type="pres">
      <dgm:prSet presAssocID="{C6C57228-3D70-423E-8FEE-76FA2B10FA63}" presName="composite" presStyleCnt="0"/>
      <dgm:spPr/>
    </dgm:pt>
    <dgm:pt modelId="{D953E734-DC4D-46C9-A378-9A17DAA08018}" type="pres">
      <dgm:prSet presAssocID="{C6C57228-3D70-423E-8FEE-76FA2B10FA63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6425735C-021C-4E86-B470-8BD9010DC6EC}" type="pres">
      <dgm:prSet presAssocID="{C6C57228-3D70-423E-8FEE-76FA2B10FA63}" presName="desTx" presStyleLbl="alignAccFollowNode1" presStyleIdx="2" presStyleCnt="5" custScaleY="98361">
        <dgm:presLayoutVars>
          <dgm:bulletEnabled val="1"/>
        </dgm:presLayoutVars>
      </dgm:prSet>
      <dgm:spPr/>
    </dgm:pt>
    <dgm:pt modelId="{24D68015-74C3-4B84-A104-FD01A54E6654}" type="pres">
      <dgm:prSet presAssocID="{214728BB-A492-4A25-BCE5-FCD70A053E3D}" presName="space" presStyleCnt="0"/>
      <dgm:spPr/>
    </dgm:pt>
    <dgm:pt modelId="{7D7CE354-1BB8-41C7-93C2-F4628581EA53}" type="pres">
      <dgm:prSet presAssocID="{599C179E-FAA2-43BD-9AE6-BE42F3BC30D5}" presName="composite" presStyleCnt="0"/>
      <dgm:spPr/>
    </dgm:pt>
    <dgm:pt modelId="{392EB1E3-C28F-4208-A539-BF2301C174F3}" type="pres">
      <dgm:prSet presAssocID="{599C179E-FAA2-43BD-9AE6-BE42F3BC30D5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E95F4480-B370-4912-BC17-2F52C707B9FF}" type="pres">
      <dgm:prSet presAssocID="{599C179E-FAA2-43BD-9AE6-BE42F3BC30D5}" presName="desTx" presStyleLbl="alignAccFollowNode1" presStyleIdx="3" presStyleCnt="5" custScaleY="98361">
        <dgm:presLayoutVars>
          <dgm:bulletEnabled val="1"/>
        </dgm:presLayoutVars>
      </dgm:prSet>
      <dgm:spPr/>
    </dgm:pt>
    <dgm:pt modelId="{5CC4845C-7915-4DD0-8D25-2A18A7DBFCC4}" type="pres">
      <dgm:prSet presAssocID="{B19D87F0-8985-4312-9016-54839BA4E45C}" presName="space" presStyleCnt="0"/>
      <dgm:spPr/>
    </dgm:pt>
    <dgm:pt modelId="{D0DC992D-BED6-4F92-B110-6026B24E16E7}" type="pres">
      <dgm:prSet presAssocID="{345D7F76-57BA-402C-A6A6-C37726560C39}" presName="composite" presStyleCnt="0"/>
      <dgm:spPr/>
    </dgm:pt>
    <dgm:pt modelId="{D950E165-BEEE-46C0-90FE-C07082224E79}" type="pres">
      <dgm:prSet presAssocID="{345D7F76-57BA-402C-A6A6-C37726560C39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47FC54F6-A677-416E-B256-8E90975A3C83}" type="pres">
      <dgm:prSet presAssocID="{345D7F76-57BA-402C-A6A6-C37726560C39}" presName="desTx" presStyleLbl="alignAccFollowNode1" presStyleIdx="4" presStyleCnt="5" custScaleY="98361">
        <dgm:presLayoutVars>
          <dgm:bulletEnabled val="1"/>
        </dgm:presLayoutVars>
      </dgm:prSet>
      <dgm:spPr/>
    </dgm:pt>
  </dgm:ptLst>
  <dgm:cxnLst>
    <dgm:cxn modelId="{B2E6650E-1DCA-4453-AB01-58F3226951B6}" type="presOf" srcId="{B90E0F38-C2F6-4127-AD0E-B54F8D7A092C}" destId="{E95F4480-B370-4912-BC17-2F52C707B9FF}" srcOrd="0" destOrd="1" presId="urn:microsoft.com/office/officeart/2005/8/layout/hList1"/>
    <dgm:cxn modelId="{7E81C411-B017-4AAD-89B9-D0F79C758697}" type="presOf" srcId="{CD27003F-6D85-498A-B703-5DD05636EF1C}" destId="{6425735C-021C-4E86-B470-8BD9010DC6EC}" srcOrd="0" destOrd="0" presId="urn:microsoft.com/office/officeart/2005/8/layout/hList1"/>
    <dgm:cxn modelId="{13CA6815-1109-46E8-9DE6-B2763E390EDE}" type="presOf" srcId="{09F17F15-1BEE-47B4-970E-18EBFCCAF6E6}" destId="{4AEB2A29-9EB4-4B0B-9562-9FF354811284}" srcOrd="0" destOrd="0" presId="urn:microsoft.com/office/officeart/2005/8/layout/hList1"/>
    <dgm:cxn modelId="{27C45319-1680-4221-B295-9E3BD0354CEF}" type="presOf" srcId="{DF50AD15-F24A-4F95-8113-5E1E1A7FA81B}" destId="{79F7AF1D-5D58-420B-BB31-44784D14160A}" srcOrd="0" destOrd="0" presId="urn:microsoft.com/office/officeart/2005/8/layout/hList1"/>
    <dgm:cxn modelId="{B5A79920-B10A-4276-BD2A-D2712D570A0B}" srcId="{599C179E-FAA2-43BD-9AE6-BE42F3BC30D5}" destId="{A546A527-88C4-46B9-A36A-1F613D3D47C0}" srcOrd="3" destOrd="0" parTransId="{ABC2C919-9245-4E2D-A5A0-70B88F3D3772}" sibTransId="{66A22EC1-5003-457D-8401-0F102A715350}"/>
    <dgm:cxn modelId="{772CE922-2490-431D-896E-E3D989FB84E6}" type="presOf" srcId="{1418BB87-6163-40F7-9A1D-213A7592DE8D}" destId="{BA2FE56F-A674-4923-8583-B7C96BC1204C}" srcOrd="0" destOrd="0" presId="urn:microsoft.com/office/officeart/2005/8/layout/hList1"/>
    <dgm:cxn modelId="{F0189823-C62C-45BD-9242-326DED8B819A}" type="presOf" srcId="{3926A797-F044-4E57-9B47-B67DBA469C69}" destId="{2485CBA3-996C-4EF7-9F77-ACECA6BAE5F8}" srcOrd="0" destOrd="0" presId="urn:microsoft.com/office/officeart/2005/8/layout/hList1"/>
    <dgm:cxn modelId="{CFB8422D-67E6-48C5-96CA-34556A59A0AB}" type="presOf" srcId="{345D7F76-57BA-402C-A6A6-C37726560C39}" destId="{D950E165-BEEE-46C0-90FE-C07082224E79}" srcOrd="0" destOrd="0" presId="urn:microsoft.com/office/officeart/2005/8/layout/hList1"/>
    <dgm:cxn modelId="{143EF73D-80E6-45A5-AAC0-6D8C5F6F84BC}" srcId="{3926A797-F044-4E57-9B47-B67DBA469C69}" destId="{1FD6CB46-16D2-4060-9B07-7351B9EBA8F0}" srcOrd="0" destOrd="0" parTransId="{1864A01A-7E94-487C-BDD6-EAFE43D2F58E}" sibTransId="{7416AB49-7C92-403F-9A7D-FE351238A8EB}"/>
    <dgm:cxn modelId="{A06F3F5D-F1AD-4DCD-BA43-8C7EFB0543D1}" type="presOf" srcId="{72D3752D-A03A-4F56-9A72-3342FF736431}" destId="{4AEB2A29-9EB4-4B0B-9562-9FF354811284}" srcOrd="0" destOrd="1" presId="urn:microsoft.com/office/officeart/2005/8/layout/hList1"/>
    <dgm:cxn modelId="{94B0EE5D-A77D-4F2C-AEB2-5980350BE635}" srcId="{DF50AD15-F24A-4F95-8113-5E1E1A7FA81B}" destId="{3926A797-F044-4E57-9B47-B67DBA469C69}" srcOrd="1" destOrd="0" parTransId="{7E07FA4E-2C5B-4A73-9453-912C307EEC36}" sibTransId="{0791CF29-6674-4188-B3E2-513AAA4F3A10}"/>
    <dgm:cxn modelId="{7E71575E-37BF-46B3-B1BA-87ED68A0BDE9}" type="presOf" srcId="{9DA92A06-80A4-45DF-8E76-A94730B47E84}" destId="{E95F4480-B370-4912-BC17-2F52C707B9FF}" srcOrd="0" destOrd="0" presId="urn:microsoft.com/office/officeart/2005/8/layout/hList1"/>
    <dgm:cxn modelId="{DB60D049-4A2A-4FA8-BDC0-28820AC2496C}" type="presOf" srcId="{53800C11-C383-4A41-A2F6-9C29BEB16A89}" destId="{47FC54F6-A677-416E-B256-8E90975A3C83}" srcOrd="0" destOrd="0" presId="urn:microsoft.com/office/officeart/2005/8/layout/hList1"/>
    <dgm:cxn modelId="{39CB1970-5A57-41DA-8AF4-575A39A22A2F}" type="presOf" srcId="{D166CB47-C93A-4261-8F45-6983F7CB9637}" destId="{E95F4480-B370-4912-BC17-2F52C707B9FF}" srcOrd="0" destOrd="2" presId="urn:microsoft.com/office/officeart/2005/8/layout/hList1"/>
    <dgm:cxn modelId="{A46ACC54-C0B3-41E2-BB0B-44E45DEB82CA}" srcId="{599C179E-FAA2-43BD-9AE6-BE42F3BC30D5}" destId="{D166CB47-C93A-4261-8F45-6983F7CB9637}" srcOrd="2" destOrd="0" parTransId="{4731B2F8-3B8D-4E05-8CDB-EF1965874681}" sibTransId="{DCC434C5-5309-442A-82AB-BD0659787A50}"/>
    <dgm:cxn modelId="{D91EC279-D20E-49C5-94D3-BD43D38FF8EA}" srcId="{1418BB87-6163-40F7-9A1D-213A7592DE8D}" destId="{09F17F15-1BEE-47B4-970E-18EBFCCAF6E6}" srcOrd="0" destOrd="0" parTransId="{8CD26DBC-A0F9-4CBA-95E6-37142FBCD350}" sibTransId="{40DFA37A-2508-41F8-9FC4-143DBC12EBC0}"/>
    <dgm:cxn modelId="{5160C084-3D9B-41A9-B411-7B0FBDB3C158}" srcId="{DF50AD15-F24A-4F95-8113-5E1E1A7FA81B}" destId="{599C179E-FAA2-43BD-9AE6-BE42F3BC30D5}" srcOrd="3" destOrd="0" parTransId="{9F4A6015-7D78-46EF-BFDC-DD50AB02C93E}" sibTransId="{B19D87F0-8985-4312-9016-54839BA4E45C}"/>
    <dgm:cxn modelId="{3E804794-F704-4842-890B-A80010A8CBC5}" type="presOf" srcId="{A546A527-88C4-46B9-A36A-1F613D3D47C0}" destId="{E95F4480-B370-4912-BC17-2F52C707B9FF}" srcOrd="0" destOrd="3" presId="urn:microsoft.com/office/officeart/2005/8/layout/hList1"/>
    <dgm:cxn modelId="{F6741696-FA0F-4F5A-B23E-F7CDE90409F7}" type="presOf" srcId="{C6C57228-3D70-423E-8FEE-76FA2B10FA63}" destId="{D953E734-DC4D-46C9-A378-9A17DAA08018}" srcOrd="0" destOrd="0" presId="urn:microsoft.com/office/officeart/2005/8/layout/hList1"/>
    <dgm:cxn modelId="{BD51A3A8-E57B-40AB-BE2A-CBE873F37CA3}" type="presOf" srcId="{1FD6CB46-16D2-4060-9B07-7351B9EBA8F0}" destId="{39DA7BB1-22D4-4DC9-B6A8-42DAE70EDEE4}" srcOrd="0" destOrd="0" presId="urn:microsoft.com/office/officeart/2005/8/layout/hList1"/>
    <dgm:cxn modelId="{F02659AC-E13C-4118-A066-57B8F03A158E}" srcId="{DF50AD15-F24A-4F95-8113-5E1E1A7FA81B}" destId="{1418BB87-6163-40F7-9A1D-213A7592DE8D}" srcOrd="0" destOrd="0" parTransId="{3E80A8FD-1D84-4126-9EE5-5B5B065EBB58}" sibTransId="{A3B21B14-C446-495D-8774-7370A5BE38C5}"/>
    <dgm:cxn modelId="{C3396DC2-74DA-4A38-A92D-BD0FCD2E3681}" srcId="{599C179E-FAA2-43BD-9AE6-BE42F3BC30D5}" destId="{9DA92A06-80A4-45DF-8E76-A94730B47E84}" srcOrd="0" destOrd="0" parTransId="{E5F1D3BA-4CC5-405F-B6D6-4AE83349D6F5}" sibTransId="{6561B72B-67F0-4AB9-8F83-36739811DB92}"/>
    <dgm:cxn modelId="{90F6E6D1-15E8-433B-981C-4BCBB694ABDC}" srcId="{1418BB87-6163-40F7-9A1D-213A7592DE8D}" destId="{72D3752D-A03A-4F56-9A72-3342FF736431}" srcOrd="1" destOrd="0" parTransId="{4C00C620-61A3-4E30-9AF5-3F588344303A}" sibTransId="{96343366-803E-4526-A205-892F80E229EF}"/>
    <dgm:cxn modelId="{56AB46E6-69D7-480E-8034-13C3287B9481}" srcId="{345D7F76-57BA-402C-A6A6-C37726560C39}" destId="{53800C11-C383-4A41-A2F6-9C29BEB16A89}" srcOrd="0" destOrd="0" parTransId="{6959247F-CC82-451C-B8E6-3974D297A1FC}" sibTransId="{D920C4C1-B5F6-48CD-8F9F-F8BDD688B4BD}"/>
    <dgm:cxn modelId="{4F28EBE9-704B-403B-8A29-78C22FD069C6}" type="presOf" srcId="{599C179E-FAA2-43BD-9AE6-BE42F3BC30D5}" destId="{392EB1E3-C28F-4208-A539-BF2301C174F3}" srcOrd="0" destOrd="0" presId="urn:microsoft.com/office/officeart/2005/8/layout/hList1"/>
    <dgm:cxn modelId="{96944CF8-CAD3-4A2B-8056-759EC7CC35BD}" srcId="{DF50AD15-F24A-4F95-8113-5E1E1A7FA81B}" destId="{345D7F76-57BA-402C-A6A6-C37726560C39}" srcOrd="4" destOrd="0" parTransId="{2C8A2D34-D77D-44D3-923A-EBC8F365F7FB}" sibTransId="{5E418A9E-BC7C-4A06-A718-41809C392E44}"/>
    <dgm:cxn modelId="{6AC6D4F9-E0E0-44CF-9A71-8AAB911069CA}" srcId="{599C179E-FAA2-43BD-9AE6-BE42F3BC30D5}" destId="{B90E0F38-C2F6-4127-AD0E-B54F8D7A092C}" srcOrd="1" destOrd="0" parTransId="{71839324-38D8-4F9D-84EB-04E0C0F26955}" sibTransId="{A5ED1E4F-8F91-4329-A3D9-D446CDDBD55E}"/>
    <dgm:cxn modelId="{37904EFA-2299-4286-AD3C-006A73381204}" srcId="{DF50AD15-F24A-4F95-8113-5E1E1A7FA81B}" destId="{C6C57228-3D70-423E-8FEE-76FA2B10FA63}" srcOrd="2" destOrd="0" parTransId="{3D3E69B7-5461-4A32-AF4A-E912C0CA4FAF}" sibTransId="{214728BB-A492-4A25-BCE5-FCD70A053E3D}"/>
    <dgm:cxn modelId="{958A2AFC-A55F-4292-B575-017D4BC0345B}" srcId="{3926A797-F044-4E57-9B47-B67DBA469C69}" destId="{DF91E185-4B3F-4C7F-909A-F5AEBD161D74}" srcOrd="1" destOrd="0" parTransId="{5ACE46D2-7140-474A-97A2-AC59E904FD2A}" sibTransId="{CC044EE2-5CC7-4ADA-80A7-78D91CDA670A}"/>
    <dgm:cxn modelId="{8BAD82FC-5E77-434A-BB3E-EB955032E9BB}" type="presOf" srcId="{DF91E185-4B3F-4C7F-909A-F5AEBD161D74}" destId="{39DA7BB1-22D4-4DC9-B6A8-42DAE70EDEE4}" srcOrd="0" destOrd="1" presId="urn:microsoft.com/office/officeart/2005/8/layout/hList1"/>
    <dgm:cxn modelId="{B41DD0FE-3A95-4C45-8C3B-F539847396D9}" srcId="{C6C57228-3D70-423E-8FEE-76FA2B10FA63}" destId="{CD27003F-6D85-498A-B703-5DD05636EF1C}" srcOrd="0" destOrd="0" parTransId="{C9137EF2-FE08-45BD-A886-A5AFB15C4A40}" sibTransId="{8ED844CA-A552-42A5-B20D-D3DDC5DD3882}"/>
    <dgm:cxn modelId="{038A33C5-A8A7-41E8-8BEA-1182B027B916}" type="presParOf" srcId="{79F7AF1D-5D58-420B-BB31-44784D14160A}" destId="{4AFD30C1-BEA9-4733-A3FE-2ADBFACD618B}" srcOrd="0" destOrd="0" presId="urn:microsoft.com/office/officeart/2005/8/layout/hList1"/>
    <dgm:cxn modelId="{A56DAEE2-E583-4CD4-8268-71D37700D16C}" type="presParOf" srcId="{4AFD30C1-BEA9-4733-A3FE-2ADBFACD618B}" destId="{BA2FE56F-A674-4923-8583-B7C96BC1204C}" srcOrd="0" destOrd="0" presId="urn:microsoft.com/office/officeart/2005/8/layout/hList1"/>
    <dgm:cxn modelId="{1DF436A8-6BAA-4798-9262-BB9061602EED}" type="presParOf" srcId="{4AFD30C1-BEA9-4733-A3FE-2ADBFACD618B}" destId="{4AEB2A29-9EB4-4B0B-9562-9FF354811284}" srcOrd="1" destOrd="0" presId="urn:microsoft.com/office/officeart/2005/8/layout/hList1"/>
    <dgm:cxn modelId="{43D83E76-DD82-4C5F-93A1-7D713FDAEA96}" type="presParOf" srcId="{79F7AF1D-5D58-420B-BB31-44784D14160A}" destId="{396256C0-BC20-4D51-8993-42B31A8C7969}" srcOrd="1" destOrd="0" presId="urn:microsoft.com/office/officeart/2005/8/layout/hList1"/>
    <dgm:cxn modelId="{CCCDC0C8-4D6E-4A24-8FCC-7AE3D8D6C054}" type="presParOf" srcId="{79F7AF1D-5D58-420B-BB31-44784D14160A}" destId="{31F6D29E-C7A0-4CD3-91C6-170DD462A6B3}" srcOrd="2" destOrd="0" presId="urn:microsoft.com/office/officeart/2005/8/layout/hList1"/>
    <dgm:cxn modelId="{F82120C4-A78C-440F-9425-DB2A3A9B643C}" type="presParOf" srcId="{31F6D29E-C7A0-4CD3-91C6-170DD462A6B3}" destId="{2485CBA3-996C-4EF7-9F77-ACECA6BAE5F8}" srcOrd="0" destOrd="0" presId="urn:microsoft.com/office/officeart/2005/8/layout/hList1"/>
    <dgm:cxn modelId="{4F3C9893-EBDF-42D2-99E8-4B0AD0D97084}" type="presParOf" srcId="{31F6D29E-C7A0-4CD3-91C6-170DD462A6B3}" destId="{39DA7BB1-22D4-4DC9-B6A8-42DAE70EDEE4}" srcOrd="1" destOrd="0" presId="urn:microsoft.com/office/officeart/2005/8/layout/hList1"/>
    <dgm:cxn modelId="{F63FAA46-8C3A-44BD-AE94-084B3EE021A8}" type="presParOf" srcId="{79F7AF1D-5D58-420B-BB31-44784D14160A}" destId="{B6548CF0-9280-42B3-B818-BE903F63FC6F}" srcOrd="3" destOrd="0" presId="urn:microsoft.com/office/officeart/2005/8/layout/hList1"/>
    <dgm:cxn modelId="{49480C67-D124-45B2-B695-61D58A24835B}" type="presParOf" srcId="{79F7AF1D-5D58-420B-BB31-44784D14160A}" destId="{3684B16A-279B-4B36-9191-C090A68AED12}" srcOrd="4" destOrd="0" presId="urn:microsoft.com/office/officeart/2005/8/layout/hList1"/>
    <dgm:cxn modelId="{02544D24-BCBD-4132-8516-4A2BF3911E00}" type="presParOf" srcId="{3684B16A-279B-4B36-9191-C090A68AED12}" destId="{D953E734-DC4D-46C9-A378-9A17DAA08018}" srcOrd="0" destOrd="0" presId="urn:microsoft.com/office/officeart/2005/8/layout/hList1"/>
    <dgm:cxn modelId="{BC65B970-CC5D-42A8-829A-EDD40FCD6CE3}" type="presParOf" srcId="{3684B16A-279B-4B36-9191-C090A68AED12}" destId="{6425735C-021C-4E86-B470-8BD9010DC6EC}" srcOrd="1" destOrd="0" presId="urn:microsoft.com/office/officeart/2005/8/layout/hList1"/>
    <dgm:cxn modelId="{6DF8D1F5-3CFD-41C9-8916-FB156CE0D63E}" type="presParOf" srcId="{79F7AF1D-5D58-420B-BB31-44784D14160A}" destId="{24D68015-74C3-4B84-A104-FD01A54E6654}" srcOrd="5" destOrd="0" presId="urn:microsoft.com/office/officeart/2005/8/layout/hList1"/>
    <dgm:cxn modelId="{49AFED94-8BCF-45E2-84F6-79D6C2FDBB5A}" type="presParOf" srcId="{79F7AF1D-5D58-420B-BB31-44784D14160A}" destId="{7D7CE354-1BB8-41C7-93C2-F4628581EA53}" srcOrd="6" destOrd="0" presId="urn:microsoft.com/office/officeart/2005/8/layout/hList1"/>
    <dgm:cxn modelId="{6DDA2679-7E63-4EAB-8236-0A152F8076B2}" type="presParOf" srcId="{7D7CE354-1BB8-41C7-93C2-F4628581EA53}" destId="{392EB1E3-C28F-4208-A539-BF2301C174F3}" srcOrd="0" destOrd="0" presId="urn:microsoft.com/office/officeart/2005/8/layout/hList1"/>
    <dgm:cxn modelId="{C722FDEF-ED5A-43C1-9DC7-94A1F633F3D2}" type="presParOf" srcId="{7D7CE354-1BB8-41C7-93C2-F4628581EA53}" destId="{E95F4480-B370-4912-BC17-2F52C707B9FF}" srcOrd="1" destOrd="0" presId="urn:microsoft.com/office/officeart/2005/8/layout/hList1"/>
    <dgm:cxn modelId="{1269E366-BD46-4D2E-8701-0F88E492C007}" type="presParOf" srcId="{79F7AF1D-5D58-420B-BB31-44784D14160A}" destId="{5CC4845C-7915-4DD0-8D25-2A18A7DBFCC4}" srcOrd="7" destOrd="0" presId="urn:microsoft.com/office/officeart/2005/8/layout/hList1"/>
    <dgm:cxn modelId="{88EEE967-3DC6-4F1F-9802-66417583FC0B}" type="presParOf" srcId="{79F7AF1D-5D58-420B-BB31-44784D14160A}" destId="{D0DC992D-BED6-4F92-B110-6026B24E16E7}" srcOrd="8" destOrd="0" presId="urn:microsoft.com/office/officeart/2005/8/layout/hList1"/>
    <dgm:cxn modelId="{4DA32CE3-71A0-4D52-A409-58C00DB2CEB5}" type="presParOf" srcId="{D0DC992D-BED6-4F92-B110-6026B24E16E7}" destId="{D950E165-BEEE-46C0-90FE-C07082224E79}" srcOrd="0" destOrd="0" presId="urn:microsoft.com/office/officeart/2005/8/layout/hList1"/>
    <dgm:cxn modelId="{A7B39359-1C1C-4B67-B2DC-BA7251B8AEA7}" type="presParOf" srcId="{D0DC992D-BED6-4F92-B110-6026B24E16E7}" destId="{47FC54F6-A677-416E-B256-8E90975A3C8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50AD15-F24A-4F95-8113-5E1E1A7FA81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1418BB87-6163-40F7-9A1D-213A7592DE8D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400" dirty="0"/>
            <a:t>Impute</a:t>
          </a:r>
        </a:p>
      </dgm:t>
    </dgm:pt>
    <dgm:pt modelId="{3E80A8FD-1D84-4126-9EE5-5B5B065EBB58}" type="parTrans" cxnId="{F02659AC-E13C-4118-A066-57B8F03A158E}">
      <dgm:prSet/>
      <dgm:spPr/>
      <dgm:t>
        <a:bodyPr/>
        <a:lstStyle/>
        <a:p>
          <a:endParaRPr lang="en-SG"/>
        </a:p>
      </dgm:t>
    </dgm:pt>
    <dgm:pt modelId="{A3B21B14-C446-495D-8774-7370A5BE38C5}" type="sibTrans" cxnId="{F02659AC-E13C-4118-A066-57B8F03A158E}">
      <dgm:prSet/>
      <dgm:spPr/>
      <dgm:t>
        <a:bodyPr/>
        <a:lstStyle/>
        <a:p>
          <a:endParaRPr lang="en-SG"/>
        </a:p>
      </dgm:t>
    </dgm:pt>
    <dgm:pt modelId="{09F17F15-1BEE-47B4-970E-18EBFCCAF6E6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400" dirty="0" err="1"/>
            <a:t>KNNImputer</a:t>
          </a:r>
          <a:endParaRPr lang="en-SG" sz="1400" dirty="0"/>
        </a:p>
      </dgm:t>
    </dgm:pt>
    <dgm:pt modelId="{8CD26DBC-A0F9-4CBA-95E6-37142FBCD350}" type="parTrans" cxnId="{D91EC279-D20E-49C5-94D3-BD43D38FF8EA}">
      <dgm:prSet/>
      <dgm:spPr/>
      <dgm:t>
        <a:bodyPr/>
        <a:lstStyle/>
        <a:p>
          <a:endParaRPr lang="en-SG"/>
        </a:p>
      </dgm:t>
    </dgm:pt>
    <dgm:pt modelId="{40DFA37A-2508-41F8-9FC4-143DBC12EBC0}" type="sibTrans" cxnId="{D91EC279-D20E-49C5-94D3-BD43D38FF8EA}">
      <dgm:prSet/>
      <dgm:spPr/>
      <dgm:t>
        <a:bodyPr/>
        <a:lstStyle/>
        <a:p>
          <a:endParaRPr lang="en-SG"/>
        </a:p>
      </dgm:t>
    </dgm:pt>
    <dgm:pt modelId="{3926A797-F044-4E57-9B47-B67DBA469C69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400" dirty="0"/>
            <a:t>Oversample</a:t>
          </a:r>
        </a:p>
      </dgm:t>
    </dgm:pt>
    <dgm:pt modelId="{7E07FA4E-2C5B-4A73-9453-912C307EEC36}" type="parTrans" cxnId="{94B0EE5D-A77D-4F2C-AEB2-5980350BE635}">
      <dgm:prSet/>
      <dgm:spPr/>
      <dgm:t>
        <a:bodyPr/>
        <a:lstStyle/>
        <a:p>
          <a:endParaRPr lang="en-SG"/>
        </a:p>
      </dgm:t>
    </dgm:pt>
    <dgm:pt modelId="{0791CF29-6674-4188-B3E2-513AAA4F3A10}" type="sibTrans" cxnId="{94B0EE5D-A77D-4F2C-AEB2-5980350BE635}">
      <dgm:prSet/>
      <dgm:spPr/>
      <dgm:t>
        <a:bodyPr/>
        <a:lstStyle/>
        <a:p>
          <a:endParaRPr lang="en-SG"/>
        </a:p>
      </dgm:t>
    </dgm:pt>
    <dgm:pt modelId="{1FD6CB46-16D2-4060-9B07-7351B9EBA8F0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400" dirty="0"/>
            <a:t>SMOTE</a:t>
          </a:r>
        </a:p>
      </dgm:t>
    </dgm:pt>
    <dgm:pt modelId="{1864A01A-7E94-487C-BDD6-EAFE43D2F58E}" type="parTrans" cxnId="{143EF73D-80E6-45A5-AAC0-6D8C5F6F84BC}">
      <dgm:prSet/>
      <dgm:spPr/>
      <dgm:t>
        <a:bodyPr/>
        <a:lstStyle/>
        <a:p>
          <a:endParaRPr lang="en-SG"/>
        </a:p>
      </dgm:t>
    </dgm:pt>
    <dgm:pt modelId="{7416AB49-7C92-403F-9A7D-FE351238A8EB}" type="sibTrans" cxnId="{143EF73D-80E6-45A5-AAC0-6D8C5F6F84BC}">
      <dgm:prSet/>
      <dgm:spPr/>
      <dgm:t>
        <a:bodyPr/>
        <a:lstStyle/>
        <a:p>
          <a:endParaRPr lang="en-SG"/>
        </a:p>
      </dgm:t>
    </dgm:pt>
    <dgm:pt modelId="{C6C57228-3D70-423E-8FEE-76FA2B10FA63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400" dirty="0"/>
            <a:t>Scale</a:t>
          </a:r>
        </a:p>
      </dgm:t>
    </dgm:pt>
    <dgm:pt modelId="{3D3E69B7-5461-4A32-AF4A-E912C0CA4FAF}" type="parTrans" cxnId="{37904EFA-2299-4286-AD3C-006A73381204}">
      <dgm:prSet/>
      <dgm:spPr/>
      <dgm:t>
        <a:bodyPr/>
        <a:lstStyle/>
        <a:p>
          <a:endParaRPr lang="en-SG"/>
        </a:p>
      </dgm:t>
    </dgm:pt>
    <dgm:pt modelId="{214728BB-A492-4A25-BCE5-FCD70A053E3D}" type="sibTrans" cxnId="{37904EFA-2299-4286-AD3C-006A73381204}">
      <dgm:prSet/>
      <dgm:spPr/>
      <dgm:t>
        <a:bodyPr/>
        <a:lstStyle/>
        <a:p>
          <a:endParaRPr lang="en-SG"/>
        </a:p>
      </dgm:t>
    </dgm:pt>
    <dgm:pt modelId="{CD27003F-6D85-498A-B703-5DD05636EF1C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400" dirty="0" err="1"/>
            <a:t>StandardScaler</a:t>
          </a:r>
          <a:endParaRPr lang="en-SG" sz="1400" dirty="0"/>
        </a:p>
      </dgm:t>
    </dgm:pt>
    <dgm:pt modelId="{C9137EF2-FE08-45BD-A886-A5AFB15C4A40}" type="parTrans" cxnId="{B41DD0FE-3A95-4C45-8C3B-F539847396D9}">
      <dgm:prSet/>
      <dgm:spPr/>
      <dgm:t>
        <a:bodyPr/>
        <a:lstStyle/>
        <a:p>
          <a:endParaRPr lang="en-SG"/>
        </a:p>
      </dgm:t>
    </dgm:pt>
    <dgm:pt modelId="{8ED844CA-A552-42A5-B20D-D3DDC5DD3882}" type="sibTrans" cxnId="{B41DD0FE-3A95-4C45-8C3B-F539847396D9}">
      <dgm:prSet/>
      <dgm:spPr/>
      <dgm:t>
        <a:bodyPr/>
        <a:lstStyle/>
        <a:p>
          <a:endParaRPr lang="en-SG"/>
        </a:p>
      </dgm:t>
    </dgm:pt>
    <dgm:pt modelId="{599C179E-FAA2-43BD-9AE6-BE42F3BC30D5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400" dirty="0"/>
            <a:t>Model</a:t>
          </a:r>
        </a:p>
      </dgm:t>
    </dgm:pt>
    <dgm:pt modelId="{9F4A6015-7D78-46EF-BFDC-DD50AB02C93E}" type="parTrans" cxnId="{5160C084-3D9B-41A9-B411-7B0FBDB3C158}">
      <dgm:prSet/>
      <dgm:spPr/>
      <dgm:t>
        <a:bodyPr/>
        <a:lstStyle/>
        <a:p>
          <a:endParaRPr lang="en-SG"/>
        </a:p>
      </dgm:t>
    </dgm:pt>
    <dgm:pt modelId="{B19D87F0-8985-4312-9016-54839BA4E45C}" type="sibTrans" cxnId="{5160C084-3D9B-41A9-B411-7B0FBDB3C158}">
      <dgm:prSet/>
      <dgm:spPr/>
      <dgm:t>
        <a:bodyPr/>
        <a:lstStyle/>
        <a:p>
          <a:endParaRPr lang="en-SG"/>
        </a:p>
      </dgm:t>
    </dgm:pt>
    <dgm:pt modelId="{9DA92A06-80A4-45DF-8E76-A94730B47E84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400" b="0" dirty="0">
              <a:solidFill>
                <a:srgbClr val="0000FF"/>
              </a:solidFill>
            </a:rPr>
            <a:t>Explore different hyper-parameters for different models</a:t>
          </a:r>
        </a:p>
      </dgm:t>
    </dgm:pt>
    <dgm:pt modelId="{E5F1D3BA-4CC5-405F-B6D6-4AE83349D6F5}" type="parTrans" cxnId="{C3396DC2-74DA-4A38-A92D-BD0FCD2E3681}">
      <dgm:prSet/>
      <dgm:spPr/>
      <dgm:t>
        <a:bodyPr/>
        <a:lstStyle/>
        <a:p>
          <a:endParaRPr lang="en-SG"/>
        </a:p>
      </dgm:t>
    </dgm:pt>
    <dgm:pt modelId="{6561B72B-67F0-4AB9-8F83-36739811DB92}" type="sibTrans" cxnId="{C3396DC2-74DA-4A38-A92D-BD0FCD2E3681}">
      <dgm:prSet/>
      <dgm:spPr/>
      <dgm:t>
        <a:bodyPr/>
        <a:lstStyle/>
        <a:p>
          <a:endParaRPr lang="en-SG"/>
        </a:p>
      </dgm:t>
    </dgm:pt>
    <dgm:pt modelId="{345D7F76-57BA-402C-A6A6-C37726560C39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400" dirty="0"/>
            <a:t>Decision Boundary</a:t>
          </a:r>
        </a:p>
      </dgm:t>
    </dgm:pt>
    <dgm:pt modelId="{2C8A2D34-D77D-44D3-923A-EBC8F365F7FB}" type="parTrans" cxnId="{96944CF8-CAD3-4A2B-8056-759EC7CC35BD}">
      <dgm:prSet/>
      <dgm:spPr/>
      <dgm:t>
        <a:bodyPr/>
        <a:lstStyle/>
        <a:p>
          <a:endParaRPr lang="en-SG"/>
        </a:p>
      </dgm:t>
    </dgm:pt>
    <dgm:pt modelId="{5E418A9E-BC7C-4A06-A718-41809C392E44}" type="sibTrans" cxnId="{96944CF8-CAD3-4A2B-8056-759EC7CC35BD}">
      <dgm:prSet/>
      <dgm:spPr/>
      <dgm:t>
        <a:bodyPr/>
        <a:lstStyle/>
        <a:p>
          <a:endParaRPr lang="en-SG"/>
        </a:p>
      </dgm:t>
    </dgm:pt>
    <dgm:pt modelId="{53800C11-C383-4A41-A2F6-9C29BEB16A89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400" b="0" dirty="0">
              <a:solidFill>
                <a:srgbClr val="0000FF"/>
              </a:solidFill>
            </a:rPr>
            <a:t>Explore different decision boundary</a:t>
          </a:r>
        </a:p>
      </dgm:t>
    </dgm:pt>
    <dgm:pt modelId="{6959247F-CC82-451C-B8E6-3974D297A1FC}" type="parTrans" cxnId="{56AB46E6-69D7-480E-8034-13C3287B9481}">
      <dgm:prSet/>
      <dgm:spPr/>
      <dgm:t>
        <a:bodyPr/>
        <a:lstStyle/>
        <a:p>
          <a:endParaRPr lang="en-SG"/>
        </a:p>
      </dgm:t>
    </dgm:pt>
    <dgm:pt modelId="{D920C4C1-B5F6-48CD-8F9F-F8BDD688B4BD}" type="sibTrans" cxnId="{56AB46E6-69D7-480E-8034-13C3287B9481}">
      <dgm:prSet/>
      <dgm:spPr/>
      <dgm:t>
        <a:bodyPr/>
        <a:lstStyle/>
        <a:p>
          <a:endParaRPr lang="en-SG"/>
        </a:p>
      </dgm:t>
    </dgm:pt>
    <dgm:pt modelId="{72D3752D-A03A-4F56-9A72-3342FF736431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400" dirty="0"/>
            <a:t>Neighbouring samples = 5</a:t>
          </a:r>
        </a:p>
      </dgm:t>
    </dgm:pt>
    <dgm:pt modelId="{4C00C620-61A3-4E30-9AF5-3F588344303A}" type="parTrans" cxnId="{90F6E6D1-15E8-433B-981C-4BCBB694ABDC}">
      <dgm:prSet/>
      <dgm:spPr/>
      <dgm:t>
        <a:bodyPr/>
        <a:lstStyle/>
        <a:p>
          <a:endParaRPr lang="en-SG"/>
        </a:p>
      </dgm:t>
    </dgm:pt>
    <dgm:pt modelId="{96343366-803E-4526-A205-892F80E229EF}" type="sibTrans" cxnId="{90F6E6D1-15E8-433B-981C-4BCBB694ABDC}">
      <dgm:prSet/>
      <dgm:spPr/>
      <dgm:t>
        <a:bodyPr/>
        <a:lstStyle/>
        <a:p>
          <a:endParaRPr lang="en-SG"/>
        </a:p>
      </dgm:t>
    </dgm:pt>
    <dgm:pt modelId="{DF91E185-4B3F-4C7F-909A-F5AEBD161D74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400" b="0" dirty="0">
              <a:solidFill>
                <a:srgbClr val="0000FF"/>
              </a:solidFill>
            </a:rPr>
            <a:t>Explore different sampling strategy</a:t>
          </a:r>
        </a:p>
      </dgm:t>
    </dgm:pt>
    <dgm:pt modelId="{5ACE46D2-7140-474A-97A2-AC59E904FD2A}" type="parTrans" cxnId="{958A2AFC-A55F-4292-B575-017D4BC0345B}">
      <dgm:prSet/>
      <dgm:spPr/>
      <dgm:t>
        <a:bodyPr/>
        <a:lstStyle/>
        <a:p>
          <a:endParaRPr lang="en-SG"/>
        </a:p>
      </dgm:t>
    </dgm:pt>
    <dgm:pt modelId="{CC044EE2-5CC7-4ADA-80A7-78D91CDA670A}" type="sibTrans" cxnId="{958A2AFC-A55F-4292-B575-017D4BC0345B}">
      <dgm:prSet/>
      <dgm:spPr/>
      <dgm:t>
        <a:bodyPr/>
        <a:lstStyle/>
        <a:p>
          <a:endParaRPr lang="en-SG"/>
        </a:p>
      </dgm:t>
    </dgm:pt>
    <dgm:pt modelId="{79F7AF1D-5D58-420B-BB31-44784D14160A}" type="pres">
      <dgm:prSet presAssocID="{DF50AD15-F24A-4F95-8113-5E1E1A7FA81B}" presName="Name0" presStyleCnt="0">
        <dgm:presLayoutVars>
          <dgm:dir/>
          <dgm:animLvl val="lvl"/>
          <dgm:resizeHandles val="exact"/>
        </dgm:presLayoutVars>
      </dgm:prSet>
      <dgm:spPr/>
    </dgm:pt>
    <dgm:pt modelId="{4AFD30C1-BEA9-4733-A3FE-2ADBFACD618B}" type="pres">
      <dgm:prSet presAssocID="{1418BB87-6163-40F7-9A1D-213A7592DE8D}" presName="composite" presStyleCnt="0"/>
      <dgm:spPr/>
    </dgm:pt>
    <dgm:pt modelId="{BA2FE56F-A674-4923-8583-B7C96BC1204C}" type="pres">
      <dgm:prSet presAssocID="{1418BB87-6163-40F7-9A1D-213A7592DE8D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4AEB2A29-9EB4-4B0B-9562-9FF354811284}" type="pres">
      <dgm:prSet presAssocID="{1418BB87-6163-40F7-9A1D-213A7592DE8D}" presName="desTx" presStyleLbl="alignAccFollowNode1" presStyleIdx="0" presStyleCnt="5" custScaleY="98361">
        <dgm:presLayoutVars>
          <dgm:bulletEnabled val="1"/>
        </dgm:presLayoutVars>
      </dgm:prSet>
      <dgm:spPr/>
    </dgm:pt>
    <dgm:pt modelId="{396256C0-BC20-4D51-8993-42B31A8C7969}" type="pres">
      <dgm:prSet presAssocID="{A3B21B14-C446-495D-8774-7370A5BE38C5}" presName="space" presStyleCnt="0"/>
      <dgm:spPr/>
    </dgm:pt>
    <dgm:pt modelId="{31F6D29E-C7A0-4CD3-91C6-170DD462A6B3}" type="pres">
      <dgm:prSet presAssocID="{3926A797-F044-4E57-9B47-B67DBA469C69}" presName="composite" presStyleCnt="0"/>
      <dgm:spPr/>
    </dgm:pt>
    <dgm:pt modelId="{2485CBA3-996C-4EF7-9F77-ACECA6BAE5F8}" type="pres">
      <dgm:prSet presAssocID="{3926A797-F044-4E57-9B47-B67DBA469C69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39DA7BB1-22D4-4DC9-B6A8-42DAE70EDEE4}" type="pres">
      <dgm:prSet presAssocID="{3926A797-F044-4E57-9B47-B67DBA469C69}" presName="desTx" presStyleLbl="alignAccFollowNode1" presStyleIdx="1" presStyleCnt="5" custScaleY="98361">
        <dgm:presLayoutVars>
          <dgm:bulletEnabled val="1"/>
        </dgm:presLayoutVars>
      </dgm:prSet>
      <dgm:spPr/>
    </dgm:pt>
    <dgm:pt modelId="{B6548CF0-9280-42B3-B818-BE903F63FC6F}" type="pres">
      <dgm:prSet presAssocID="{0791CF29-6674-4188-B3E2-513AAA4F3A10}" presName="space" presStyleCnt="0"/>
      <dgm:spPr/>
    </dgm:pt>
    <dgm:pt modelId="{3684B16A-279B-4B36-9191-C090A68AED12}" type="pres">
      <dgm:prSet presAssocID="{C6C57228-3D70-423E-8FEE-76FA2B10FA63}" presName="composite" presStyleCnt="0"/>
      <dgm:spPr/>
    </dgm:pt>
    <dgm:pt modelId="{D953E734-DC4D-46C9-A378-9A17DAA08018}" type="pres">
      <dgm:prSet presAssocID="{C6C57228-3D70-423E-8FEE-76FA2B10FA63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6425735C-021C-4E86-B470-8BD9010DC6EC}" type="pres">
      <dgm:prSet presAssocID="{C6C57228-3D70-423E-8FEE-76FA2B10FA63}" presName="desTx" presStyleLbl="alignAccFollowNode1" presStyleIdx="2" presStyleCnt="5" custScaleY="98361">
        <dgm:presLayoutVars>
          <dgm:bulletEnabled val="1"/>
        </dgm:presLayoutVars>
      </dgm:prSet>
      <dgm:spPr/>
    </dgm:pt>
    <dgm:pt modelId="{24D68015-74C3-4B84-A104-FD01A54E6654}" type="pres">
      <dgm:prSet presAssocID="{214728BB-A492-4A25-BCE5-FCD70A053E3D}" presName="space" presStyleCnt="0"/>
      <dgm:spPr/>
    </dgm:pt>
    <dgm:pt modelId="{7D7CE354-1BB8-41C7-93C2-F4628581EA53}" type="pres">
      <dgm:prSet presAssocID="{599C179E-FAA2-43BD-9AE6-BE42F3BC30D5}" presName="composite" presStyleCnt="0"/>
      <dgm:spPr/>
    </dgm:pt>
    <dgm:pt modelId="{392EB1E3-C28F-4208-A539-BF2301C174F3}" type="pres">
      <dgm:prSet presAssocID="{599C179E-FAA2-43BD-9AE6-BE42F3BC30D5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E95F4480-B370-4912-BC17-2F52C707B9FF}" type="pres">
      <dgm:prSet presAssocID="{599C179E-FAA2-43BD-9AE6-BE42F3BC30D5}" presName="desTx" presStyleLbl="alignAccFollowNode1" presStyleIdx="3" presStyleCnt="5" custScaleY="98361">
        <dgm:presLayoutVars>
          <dgm:bulletEnabled val="1"/>
        </dgm:presLayoutVars>
      </dgm:prSet>
      <dgm:spPr/>
    </dgm:pt>
    <dgm:pt modelId="{5CC4845C-7915-4DD0-8D25-2A18A7DBFCC4}" type="pres">
      <dgm:prSet presAssocID="{B19D87F0-8985-4312-9016-54839BA4E45C}" presName="space" presStyleCnt="0"/>
      <dgm:spPr/>
    </dgm:pt>
    <dgm:pt modelId="{D0DC992D-BED6-4F92-B110-6026B24E16E7}" type="pres">
      <dgm:prSet presAssocID="{345D7F76-57BA-402C-A6A6-C37726560C39}" presName="composite" presStyleCnt="0"/>
      <dgm:spPr/>
    </dgm:pt>
    <dgm:pt modelId="{D950E165-BEEE-46C0-90FE-C07082224E79}" type="pres">
      <dgm:prSet presAssocID="{345D7F76-57BA-402C-A6A6-C37726560C39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47FC54F6-A677-416E-B256-8E90975A3C83}" type="pres">
      <dgm:prSet presAssocID="{345D7F76-57BA-402C-A6A6-C37726560C39}" presName="desTx" presStyleLbl="alignAccFollowNode1" presStyleIdx="4" presStyleCnt="5" custScaleY="98361">
        <dgm:presLayoutVars>
          <dgm:bulletEnabled val="1"/>
        </dgm:presLayoutVars>
      </dgm:prSet>
      <dgm:spPr/>
    </dgm:pt>
  </dgm:ptLst>
  <dgm:cxnLst>
    <dgm:cxn modelId="{7E81C411-B017-4AAD-89B9-D0F79C758697}" type="presOf" srcId="{CD27003F-6D85-498A-B703-5DD05636EF1C}" destId="{6425735C-021C-4E86-B470-8BD9010DC6EC}" srcOrd="0" destOrd="0" presId="urn:microsoft.com/office/officeart/2005/8/layout/hList1"/>
    <dgm:cxn modelId="{13CA6815-1109-46E8-9DE6-B2763E390EDE}" type="presOf" srcId="{09F17F15-1BEE-47B4-970E-18EBFCCAF6E6}" destId="{4AEB2A29-9EB4-4B0B-9562-9FF354811284}" srcOrd="0" destOrd="0" presId="urn:microsoft.com/office/officeart/2005/8/layout/hList1"/>
    <dgm:cxn modelId="{27C45319-1680-4221-B295-9E3BD0354CEF}" type="presOf" srcId="{DF50AD15-F24A-4F95-8113-5E1E1A7FA81B}" destId="{79F7AF1D-5D58-420B-BB31-44784D14160A}" srcOrd="0" destOrd="0" presId="urn:microsoft.com/office/officeart/2005/8/layout/hList1"/>
    <dgm:cxn modelId="{772CE922-2490-431D-896E-E3D989FB84E6}" type="presOf" srcId="{1418BB87-6163-40F7-9A1D-213A7592DE8D}" destId="{BA2FE56F-A674-4923-8583-B7C96BC1204C}" srcOrd="0" destOrd="0" presId="urn:microsoft.com/office/officeart/2005/8/layout/hList1"/>
    <dgm:cxn modelId="{F0189823-C62C-45BD-9242-326DED8B819A}" type="presOf" srcId="{3926A797-F044-4E57-9B47-B67DBA469C69}" destId="{2485CBA3-996C-4EF7-9F77-ACECA6BAE5F8}" srcOrd="0" destOrd="0" presId="urn:microsoft.com/office/officeart/2005/8/layout/hList1"/>
    <dgm:cxn modelId="{CFB8422D-67E6-48C5-96CA-34556A59A0AB}" type="presOf" srcId="{345D7F76-57BA-402C-A6A6-C37726560C39}" destId="{D950E165-BEEE-46C0-90FE-C07082224E79}" srcOrd="0" destOrd="0" presId="urn:microsoft.com/office/officeart/2005/8/layout/hList1"/>
    <dgm:cxn modelId="{143EF73D-80E6-45A5-AAC0-6D8C5F6F84BC}" srcId="{3926A797-F044-4E57-9B47-B67DBA469C69}" destId="{1FD6CB46-16D2-4060-9B07-7351B9EBA8F0}" srcOrd="0" destOrd="0" parTransId="{1864A01A-7E94-487C-BDD6-EAFE43D2F58E}" sibTransId="{7416AB49-7C92-403F-9A7D-FE351238A8EB}"/>
    <dgm:cxn modelId="{A06F3F5D-F1AD-4DCD-BA43-8C7EFB0543D1}" type="presOf" srcId="{72D3752D-A03A-4F56-9A72-3342FF736431}" destId="{4AEB2A29-9EB4-4B0B-9562-9FF354811284}" srcOrd="0" destOrd="1" presId="urn:microsoft.com/office/officeart/2005/8/layout/hList1"/>
    <dgm:cxn modelId="{94B0EE5D-A77D-4F2C-AEB2-5980350BE635}" srcId="{DF50AD15-F24A-4F95-8113-5E1E1A7FA81B}" destId="{3926A797-F044-4E57-9B47-B67DBA469C69}" srcOrd="1" destOrd="0" parTransId="{7E07FA4E-2C5B-4A73-9453-912C307EEC36}" sibTransId="{0791CF29-6674-4188-B3E2-513AAA4F3A10}"/>
    <dgm:cxn modelId="{7E71575E-37BF-46B3-B1BA-87ED68A0BDE9}" type="presOf" srcId="{9DA92A06-80A4-45DF-8E76-A94730B47E84}" destId="{E95F4480-B370-4912-BC17-2F52C707B9FF}" srcOrd="0" destOrd="0" presId="urn:microsoft.com/office/officeart/2005/8/layout/hList1"/>
    <dgm:cxn modelId="{DB60D049-4A2A-4FA8-BDC0-28820AC2496C}" type="presOf" srcId="{53800C11-C383-4A41-A2F6-9C29BEB16A89}" destId="{47FC54F6-A677-416E-B256-8E90975A3C83}" srcOrd="0" destOrd="0" presId="urn:microsoft.com/office/officeart/2005/8/layout/hList1"/>
    <dgm:cxn modelId="{D91EC279-D20E-49C5-94D3-BD43D38FF8EA}" srcId="{1418BB87-6163-40F7-9A1D-213A7592DE8D}" destId="{09F17F15-1BEE-47B4-970E-18EBFCCAF6E6}" srcOrd="0" destOrd="0" parTransId="{8CD26DBC-A0F9-4CBA-95E6-37142FBCD350}" sibTransId="{40DFA37A-2508-41F8-9FC4-143DBC12EBC0}"/>
    <dgm:cxn modelId="{5160C084-3D9B-41A9-B411-7B0FBDB3C158}" srcId="{DF50AD15-F24A-4F95-8113-5E1E1A7FA81B}" destId="{599C179E-FAA2-43BD-9AE6-BE42F3BC30D5}" srcOrd="3" destOrd="0" parTransId="{9F4A6015-7D78-46EF-BFDC-DD50AB02C93E}" sibTransId="{B19D87F0-8985-4312-9016-54839BA4E45C}"/>
    <dgm:cxn modelId="{F6741696-FA0F-4F5A-B23E-F7CDE90409F7}" type="presOf" srcId="{C6C57228-3D70-423E-8FEE-76FA2B10FA63}" destId="{D953E734-DC4D-46C9-A378-9A17DAA08018}" srcOrd="0" destOrd="0" presId="urn:microsoft.com/office/officeart/2005/8/layout/hList1"/>
    <dgm:cxn modelId="{BD51A3A8-E57B-40AB-BE2A-CBE873F37CA3}" type="presOf" srcId="{1FD6CB46-16D2-4060-9B07-7351B9EBA8F0}" destId="{39DA7BB1-22D4-4DC9-B6A8-42DAE70EDEE4}" srcOrd="0" destOrd="0" presId="urn:microsoft.com/office/officeart/2005/8/layout/hList1"/>
    <dgm:cxn modelId="{F02659AC-E13C-4118-A066-57B8F03A158E}" srcId="{DF50AD15-F24A-4F95-8113-5E1E1A7FA81B}" destId="{1418BB87-6163-40F7-9A1D-213A7592DE8D}" srcOrd="0" destOrd="0" parTransId="{3E80A8FD-1D84-4126-9EE5-5B5B065EBB58}" sibTransId="{A3B21B14-C446-495D-8774-7370A5BE38C5}"/>
    <dgm:cxn modelId="{C3396DC2-74DA-4A38-A92D-BD0FCD2E3681}" srcId="{599C179E-FAA2-43BD-9AE6-BE42F3BC30D5}" destId="{9DA92A06-80A4-45DF-8E76-A94730B47E84}" srcOrd="0" destOrd="0" parTransId="{E5F1D3BA-4CC5-405F-B6D6-4AE83349D6F5}" sibTransId="{6561B72B-67F0-4AB9-8F83-36739811DB92}"/>
    <dgm:cxn modelId="{90F6E6D1-15E8-433B-981C-4BCBB694ABDC}" srcId="{1418BB87-6163-40F7-9A1D-213A7592DE8D}" destId="{72D3752D-A03A-4F56-9A72-3342FF736431}" srcOrd="1" destOrd="0" parTransId="{4C00C620-61A3-4E30-9AF5-3F588344303A}" sibTransId="{96343366-803E-4526-A205-892F80E229EF}"/>
    <dgm:cxn modelId="{56AB46E6-69D7-480E-8034-13C3287B9481}" srcId="{345D7F76-57BA-402C-A6A6-C37726560C39}" destId="{53800C11-C383-4A41-A2F6-9C29BEB16A89}" srcOrd="0" destOrd="0" parTransId="{6959247F-CC82-451C-B8E6-3974D297A1FC}" sibTransId="{D920C4C1-B5F6-48CD-8F9F-F8BDD688B4BD}"/>
    <dgm:cxn modelId="{4F28EBE9-704B-403B-8A29-78C22FD069C6}" type="presOf" srcId="{599C179E-FAA2-43BD-9AE6-BE42F3BC30D5}" destId="{392EB1E3-C28F-4208-A539-BF2301C174F3}" srcOrd="0" destOrd="0" presId="urn:microsoft.com/office/officeart/2005/8/layout/hList1"/>
    <dgm:cxn modelId="{96944CF8-CAD3-4A2B-8056-759EC7CC35BD}" srcId="{DF50AD15-F24A-4F95-8113-5E1E1A7FA81B}" destId="{345D7F76-57BA-402C-A6A6-C37726560C39}" srcOrd="4" destOrd="0" parTransId="{2C8A2D34-D77D-44D3-923A-EBC8F365F7FB}" sibTransId="{5E418A9E-BC7C-4A06-A718-41809C392E44}"/>
    <dgm:cxn modelId="{37904EFA-2299-4286-AD3C-006A73381204}" srcId="{DF50AD15-F24A-4F95-8113-5E1E1A7FA81B}" destId="{C6C57228-3D70-423E-8FEE-76FA2B10FA63}" srcOrd="2" destOrd="0" parTransId="{3D3E69B7-5461-4A32-AF4A-E912C0CA4FAF}" sibTransId="{214728BB-A492-4A25-BCE5-FCD70A053E3D}"/>
    <dgm:cxn modelId="{958A2AFC-A55F-4292-B575-017D4BC0345B}" srcId="{3926A797-F044-4E57-9B47-B67DBA469C69}" destId="{DF91E185-4B3F-4C7F-909A-F5AEBD161D74}" srcOrd="1" destOrd="0" parTransId="{5ACE46D2-7140-474A-97A2-AC59E904FD2A}" sibTransId="{CC044EE2-5CC7-4ADA-80A7-78D91CDA670A}"/>
    <dgm:cxn modelId="{8BAD82FC-5E77-434A-BB3E-EB955032E9BB}" type="presOf" srcId="{DF91E185-4B3F-4C7F-909A-F5AEBD161D74}" destId="{39DA7BB1-22D4-4DC9-B6A8-42DAE70EDEE4}" srcOrd="0" destOrd="1" presId="urn:microsoft.com/office/officeart/2005/8/layout/hList1"/>
    <dgm:cxn modelId="{B41DD0FE-3A95-4C45-8C3B-F539847396D9}" srcId="{C6C57228-3D70-423E-8FEE-76FA2B10FA63}" destId="{CD27003F-6D85-498A-B703-5DD05636EF1C}" srcOrd="0" destOrd="0" parTransId="{C9137EF2-FE08-45BD-A886-A5AFB15C4A40}" sibTransId="{8ED844CA-A552-42A5-B20D-D3DDC5DD3882}"/>
    <dgm:cxn modelId="{038A33C5-A8A7-41E8-8BEA-1182B027B916}" type="presParOf" srcId="{79F7AF1D-5D58-420B-BB31-44784D14160A}" destId="{4AFD30C1-BEA9-4733-A3FE-2ADBFACD618B}" srcOrd="0" destOrd="0" presId="urn:microsoft.com/office/officeart/2005/8/layout/hList1"/>
    <dgm:cxn modelId="{A56DAEE2-E583-4CD4-8268-71D37700D16C}" type="presParOf" srcId="{4AFD30C1-BEA9-4733-A3FE-2ADBFACD618B}" destId="{BA2FE56F-A674-4923-8583-B7C96BC1204C}" srcOrd="0" destOrd="0" presId="urn:microsoft.com/office/officeart/2005/8/layout/hList1"/>
    <dgm:cxn modelId="{1DF436A8-6BAA-4798-9262-BB9061602EED}" type="presParOf" srcId="{4AFD30C1-BEA9-4733-A3FE-2ADBFACD618B}" destId="{4AEB2A29-9EB4-4B0B-9562-9FF354811284}" srcOrd="1" destOrd="0" presId="urn:microsoft.com/office/officeart/2005/8/layout/hList1"/>
    <dgm:cxn modelId="{43D83E76-DD82-4C5F-93A1-7D713FDAEA96}" type="presParOf" srcId="{79F7AF1D-5D58-420B-BB31-44784D14160A}" destId="{396256C0-BC20-4D51-8993-42B31A8C7969}" srcOrd="1" destOrd="0" presId="urn:microsoft.com/office/officeart/2005/8/layout/hList1"/>
    <dgm:cxn modelId="{CCCDC0C8-4D6E-4A24-8FCC-7AE3D8D6C054}" type="presParOf" srcId="{79F7AF1D-5D58-420B-BB31-44784D14160A}" destId="{31F6D29E-C7A0-4CD3-91C6-170DD462A6B3}" srcOrd="2" destOrd="0" presId="urn:microsoft.com/office/officeart/2005/8/layout/hList1"/>
    <dgm:cxn modelId="{F82120C4-A78C-440F-9425-DB2A3A9B643C}" type="presParOf" srcId="{31F6D29E-C7A0-4CD3-91C6-170DD462A6B3}" destId="{2485CBA3-996C-4EF7-9F77-ACECA6BAE5F8}" srcOrd="0" destOrd="0" presId="urn:microsoft.com/office/officeart/2005/8/layout/hList1"/>
    <dgm:cxn modelId="{4F3C9893-EBDF-42D2-99E8-4B0AD0D97084}" type="presParOf" srcId="{31F6D29E-C7A0-4CD3-91C6-170DD462A6B3}" destId="{39DA7BB1-22D4-4DC9-B6A8-42DAE70EDEE4}" srcOrd="1" destOrd="0" presId="urn:microsoft.com/office/officeart/2005/8/layout/hList1"/>
    <dgm:cxn modelId="{F63FAA46-8C3A-44BD-AE94-084B3EE021A8}" type="presParOf" srcId="{79F7AF1D-5D58-420B-BB31-44784D14160A}" destId="{B6548CF0-9280-42B3-B818-BE903F63FC6F}" srcOrd="3" destOrd="0" presId="urn:microsoft.com/office/officeart/2005/8/layout/hList1"/>
    <dgm:cxn modelId="{49480C67-D124-45B2-B695-61D58A24835B}" type="presParOf" srcId="{79F7AF1D-5D58-420B-BB31-44784D14160A}" destId="{3684B16A-279B-4B36-9191-C090A68AED12}" srcOrd="4" destOrd="0" presId="urn:microsoft.com/office/officeart/2005/8/layout/hList1"/>
    <dgm:cxn modelId="{02544D24-BCBD-4132-8516-4A2BF3911E00}" type="presParOf" srcId="{3684B16A-279B-4B36-9191-C090A68AED12}" destId="{D953E734-DC4D-46C9-A378-9A17DAA08018}" srcOrd="0" destOrd="0" presId="urn:microsoft.com/office/officeart/2005/8/layout/hList1"/>
    <dgm:cxn modelId="{BC65B970-CC5D-42A8-829A-EDD40FCD6CE3}" type="presParOf" srcId="{3684B16A-279B-4B36-9191-C090A68AED12}" destId="{6425735C-021C-4E86-B470-8BD9010DC6EC}" srcOrd="1" destOrd="0" presId="urn:microsoft.com/office/officeart/2005/8/layout/hList1"/>
    <dgm:cxn modelId="{6DF8D1F5-3CFD-41C9-8916-FB156CE0D63E}" type="presParOf" srcId="{79F7AF1D-5D58-420B-BB31-44784D14160A}" destId="{24D68015-74C3-4B84-A104-FD01A54E6654}" srcOrd="5" destOrd="0" presId="urn:microsoft.com/office/officeart/2005/8/layout/hList1"/>
    <dgm:cxn modelId="{49AFED94-8BCF-45E2-84F6-79D6C2FDBB5A}" type="presParOf" srcId="{79F7AF1D-5D58-420B-BB31-44784D14160A}" destId="{7D7CE354-1BB8-41C7-93C2-F4628581EA53}" srcOrd="6" destOrd="0" presId="urn:microsoft.com/office/officeart/2005/8/layout/hList1"/>
    <dgm:cxn modelId="{6DDA2679-7E63-4EAB-8236-0A152F8076B2}" type="presParOf" srcId="{7D7CE354-1BB8-41C7-93C2-F4628581EA53}" destId="{392EB1E3-C28F-4208-A539-BF2301C174F3}" srcOrd="0" destOrd="0" presId="urn:microsoft.com/office/officeart/2005/8/layout/hList1"/>
    <dgm:cxn modelId="{C722FDEF-ED5A-43C1-9DC7-94A1F633F3D2}" type="presParOf" srcId="{7D7CE354-1BB8-41C7-93C2-F4628581EA53}" destId="{E95F4480-B370-4912-BC17-2F52C707B9FF}" srcOrd="1" destOrd="0" presId="urn:microsoft.com/office/officeart/2005/8/layout/hList1"/>
    <dgm:cxn modelId="{1269E366-BD46-4D2E-8701-0F88E492C007}" type="presParOf" srcId="{79F7AF1D-5D58-420B-BB31-44784D14160A}" destId="{5CC4845C-7915-4DD0-8D25-2A18A7DBFCC4}" srcOrd="7" destOrd="0" presId="urn:microsoft.com/office/officeart/2005/8/layout/hList1"/>
    <dgm:cxn modelId="{88EEE967-3DC6-4F1F-9802-66417583FC0B}" type="presParOf" srcId="{79F7AF1D-5D58-420B-BB31-44784D14160A}" destId="{D0DC992D-BED6-4F92-B110-6026B24E16E7}" srcOrd="8" destOrd="0" presId="urn:microsoft.com/office/officeart/2005/8/layout/hList1"/>
    <dgm:cxn modelId="{4DA32CE3-71A0-4D52-A409-58C00DB2CEB5}" type="presParOf" srcId="{D0DC992D-BED6-4F92-B110-6026B24E16E7}" destId="{D950E165-BEEE-46C0-90FE-C07082224E79}" srcOrd="0" destOrd="0" presId="urn:microsoft.com/office/officeart/2005/8/layout/hList1"/>
    <dgm:cxn modelId="{A7B39359-1C1C-4B67-B2DC-BA7251B8AEA7}" type="presParOf" srcId="{D0DC992D-BED6-4F92-B110-6026B24E16E7}" destId="{47FC54F6-A677-416E-B256-8E90975A3C8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50AD15-F24A-4F95-8113-5E1E1A7FA81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1418BB87-6163-40F7-9A1D-213A7592DE8D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400" dirty="0"/>
            <a:t>Impute</a:t>
          </a:r>
        </a:p>
      </dgm:t>
    </dgm:pt>
    <dgm:pt modelId="{3E80A8FD-1D84-4126-9EE5-5B5B065EBB58}" type="parTrans" cxnId="{F02659AC-E13C-4118-A066-57B8F03A158E}">
      <dgm:prSet/>
      <dgm:spPr/>
      <dgm:t>
        <a:bodyPr/>
        <a:lstStyle/>
        <a:p>
          <a:endParaRPr lang="en-SG"/>
        </a:p>
      </dgm:t>
    </dgm:pt>
    <dgm:pt modelId="{A3B21B14-C446-495D-8774-7370A5BE38C5}" type="sibTrans" cxnId="{F02659AC-E13C-4118-A066-57B8F03A158E}">
      <dgm:prSet/>
      <dgm:spPr/>
      <dgm:t>
        <a:bodyPr/>
        <a:lstStyle/>
        <a:p>
          <a:endParaRPr lang="en-SG"/>
        </a:p>
      </dgm:t>
    </dgm:pt>
    <dgm:pt modelId="{09F17F15-1BEE-47B4-970E-18EBFCCAF6E6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400" dirty="0" err="1"/>
            <a:t>KNNImputer</a:t>
          </a:r>
          <a:endParaRPr lang="en-SG" sz="1400" dirty="0"/>
        </a:p>
      </dgm:t>
    </dgm:pt>
    <dgm:pt modelId="{8CD26DBC-A0F9-4CBA-95E6-37142FBCD350}" type="parTrans" cxnId="{D91EC279-D20E-49C5-94D3-BD43D38FF8EA}">
      <dgm:prSet/>
      <dgm:spPr/>
      <dgm:t>
        <a:bodyPr/>
        <a:lstStyle/>
        <a:p>
          <a:endParaRPr lang="en-SG"/>
        </a:p>
      </dgm:t>
    </dgm:pt>
    <dgm:pt modelId="{40DFA37A-2508-41F8-9FC4-143DBC12EBC0}" type="sibTrans" cxnId="{D91EC279-D20E-49C5-94D3-BD43D38FF8EA}">
      <dgm:prSet/>
      <dgm:spPr/>
      <dgm:t>
        <a:bodyPr/>
        <a:lstStyle/>
        <a:p>
          <a:endParaRPr lang="en-SG"/>
        </a:p>
      </dgm:t>
    </dgm:pt>
    <dgm:pt modelId="{3926A797-F044-4E57-9B47-B67DBA469C69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400" dirty="0"/>
            <a:t>Oversample</a:t>
          </a:r>
        </a:p>
      </dgm:t>
    </dgm:pt>
    <dgm:pt modelId="{7E07FA4E-2C5B-4A73-9453-912C307EEC36}" type="parTrans" cxnId="{94B0EE5D-A77D-4F2C-AEB2-5980350BE635}">
      <dgm:prSet/>
      <dgm:spPr/>
      <dgm:t>
        <a:bodyPr/>
        <a:lstStyle/>
        <a:p>
          <a:endParaRPr lang="en-SG"/>
        </a:p>
      </dgm:t>
    </dgm:pt>
    <dgm:pt modelId="{0791CF29-6674-4188-B3E2-513AAA4F3A10}" type="sibTrans" cxnId="{94B0EE5D-A77D-4F2C-AEB2-5980350BE635}">
      <dgm:prSet/>
      <dgm:spPr/>
      <dgm:t>
        <a:bodyPr/>
        <a:lstStyle/>
        <a:p>
          <a:endParaRPr lang="en-SG"/>
        </a:p>
      </dgm:t>
    </dgm:pt>
    <dgm:pt modelId="{1FD6CB46-16D2-4060-9B07-7351B9EBA8F0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400" dirty="0">
              <a:solidFill>
                <a:srgbClr val="0000FF"/>
              </a:solidFill>
            </a:rPr>
            <a:t>SMOTE</a:t>
          </a:r>
        </a:p>
      </dgm:t>
    </dgm:pt>
    <dgm:pt modelId="{1864A01A-7E94-487C-BDD6-EAFE43D2F58E}" type="parTrans" cxnId="{143EF73D-80E6-45A5-AAC0-6D8C5F6F84BC}">
      <dgm:prSet/>
      <dgm:spPr/>
      <dgm:t>
        <a:bodyPr/>
        <a:lstStyle/>
        <a:p>
          <a:endParaRPr lang="en-SG"/>
        </a:p>
      </dgm:t>
    </dgm:pt>
    <dgm:pt modelId="{7416AB49-7C92-403F-9A7D-FE351238A8EB}" type="sibTrans" cxnId="{143EF73D-80E6-45A5-AAC0-6D8C5F6F84BC}">
      <dgm:prSet/>
      <dgm:spPr/>
      <dgm:t>
        <a:bodyPr/>
        <a:lstStyle/>
        <a:p>
          <a:endParaRPr lang="en-SG"/>
        </a:p>
      </dgm:t>
    </dgm:pt>
    <dgm:pt modelId="{C6C57228-3D70-423E-8FEE-76FA2B10FA63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400" dirty="0"/>
            <a:t>Scale</a:t>
          </a:r>
        </a:p>
      </dgm:t>
    </dgm:pt>
    <dgm:pt modelId="{3D3E69B7-5461-4A32-AF4A-E912C0CA4FAF}" type="parTrans" cxnId="{37904EFA-2299-4286-AD3C-006A73381204}">
      <dgm:prSet/>
      <dgm:spPr/>
      <dgm:t>
        <a:bodyPr/>
        <a:lstStyle/>
        <a:p>
          <a:endParaRPr lang="en-SG"/>
        </a:p>
      </dgm:t>
    </dgm:pt>
    <dgm:pt modelId="{214728BB-A492-4A25-BCE5-FCD70A053E3D}" type="sibTrans" cxnId="{37904EFA-2299-4286-AD3C-006A73381204}">
      <dgm:prSet/>
      <dgm:spPr/>
      <dgm:t>
        <a:bodyPr/>
        <a:lstStyle/>
        <a:p>
          <a:endParaRPr lang="en-SG"/>
        </a:p>
      </dgm:t>
    </dgm:pt>
    <dgm:pt modelId="{CD27003F-6D85-498A-B703-5DD05636EF1C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400" dirty="0" err="1"/>
            <a:t>StandardScaler</a:t>
          </a:r>
          <a:endParaRPr lang="en-SG" sz="1400" dirty="0"/>
        </a:p>
      </dgm:t>
    </dgm:pt>
    <dgm:pt modelId="{C9137EF2-FE08-45BD-A886-A5AFB15C4A40}" type="parTrans" cxnId="{B41DD0FE-3A95-4C45-8C3B-F539847396D9}">
      <dgm:prSet/>
      <dgm:spPr/>
      <dgm:t>
        <a:bodyPr/>
        <a:lstStyle/>
        <a:p>
          <a:endParaRPr lang="en-SG"/>
        </a:p>
      </dgm:t>
    </dgm:pt>
    <dgm:pt modelId="{8ED844CA-A552-42A5-B20D-D3DDC5DD3882}" type="sibTrans" cxnId="{B41DD0FE-3A95-4C45-8C3B-F539847396D9}">
      <dgm:prSet/>
      <dgm:spPr/>
      <dgm:t>
        <a:bodyPr/>
        <a:lstStyle/>
        <a:p>
          <a:endParaRPr lang="en-SG"/>
        </a:p>
      </dgm:t>
    </dgm:pt>
    <dgm:pt modelId="{599C179E-FAA2-43BD-9AE6-BE42F3BC30D5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400" dirty="0"/>
            <a:t>Model</a:t>
          </a:r>
        </a:p>
      </dgm:t>
    </dgm:pt>
    <dgm:pt modelId="{9F4A6015-7D78-46EF-BFDC-DD50AB02C93E}" type="parTrans" cxnId="{5160C084-3D9B-41A9-B411-7B0FBDB3C158}">
      <dgm:prSet/>
      <dgm:spPr/>
      <dgm:t>
        <a:bodyPr/>
        <a:lstStyle/>
        <a:p>
          <a:endParaRPr lang="en-SG"/>
        </a:p>
      </dgm:t>
    </dgm:pt>
    <dgm:pt modelId="{B19D87F0-8985-4312-9016-54839BA4E45C}" type="sibTrans" cxnId="{5160C084-3D9B-41A9-B411-7B0FBDB3C158}">
      <dgm:prSet/>
      <dgm:spPr/>
      <dgm:t>
        <a:bodyPr/>
        <a:lstStyle/>
        <a:p>
          <a:endParaRPr lang="en-SG"/>
        </a:p>
      </dgm:t>
    </dgm:pt>
    <dgm:pt modelId="{9DA92A06-80A4-45DF-8E76-A94730B47E84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400" b="0" dirty="0"/>
            <a:t>Regularisation strength</a:t>
          </a:r>
        </a:p>
      </dgm:t>
    </dgm:pt>
    <dgm:pt modelId="{E5F1D3BA-4CC5-405F-B6D6-4AE83349D6F5}" type="parTrans" cxnId="{C3396DC2-74DA-4A38-A92D-BD0FCD2E3681}">
      <dgm:prSet/>
      <dgm:spPr/>
      <dgm:t>
        <a:bodyPr/>
        <a:lstStyle/>
        <a:p>
          <a:endParaRPr lang="en-SG"/>
        </a:p>
      </dgm:t>
    </dgm:pt>
    <dgm:pt modelId="{6561B72B-67F0-4AB9-8F83-36739811DB92}" type="sibTrans" cxnId="{C3396DC2-74DA-4A38-A92D-BD0FCD2E3681}">
      <dgm:prSet/>
      <dgm:spPr/>
      <dgm:t>
        <a:bodyPr/>
        <a:lstStyle/>
        <a:p>
          <a:endParaRPr lang="en-SG"/>
        </a:p>
      </dgm:t>
    </dgm:pt>
    <dgm:pt modelId="{345D7F76-57BA-402C-A6A6-C37726560C39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400" dirty="0"/>
            <a:t>Decision Boundary</a:t>
          </a:r>
        </a:p>
      </dgm:t>
    </dgm:pt>
    <dgm:pt modelId="{2C8A2D34-D77D-44D3-923A-EBC8F365F7FB}" type="parTrans" cxnId="{96944CF8-CAD3-4A2B-8056-759EC7CC35BD}">
      <dgm:prSet/>
      <dgm:spPr/>
      <dgm:t>
        <a:bodyPr/>
        <a:lstStyle/>
        <a:p>
          <a:endParaRPr lang="en-SG"/>
        </a:p>
      </dgm:t>
    </dgm:pt>
    <dgm:pt modelId="{5E418A9E-BC7C-4A06-A718-41809C392E44}" type="sibTrans" cxnId="{96944CF8-CAD3-4A2B-8056-759EC7CC35BD}">
      <dgm:prSet/>
      <dgm:spPr/>
      <dgm:t>
        <a:bodyPr/>
        <a:lstStyle/>
        <a:p>
          <a:endParaRPr lang="en-SG"/>
        </a:p>
      </dgm:t>
    </dgm:pt>
    <dgm:pt modelId="{53800C11-C383-4A41-A2F6-9C29BEB16A89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400" b="0" dirty="0"/>
            <a:t>Probability &gt; 0.50, 0.35, 0.20 </a:t>
          </a:r>
          <a:r>
            <a:rPr lang="en-SG" sz="1400" b="0" dirty="0">
              <a:sym typeface="Symbol" panose="05050102010706020507" pitchFamily="18" charset="2"/>
            </a:rPr>
            <a:t> </a:t>
          </a:r>
          <a:r>
            <a:rPr lang="en-SG" sz="1400" b="0" dirty="0"/>
            <a:t>Category = 1 (Die)</a:t>
          </a:r>
        </a:p>
      </dgm:t>
    </dgm:pt>
    <dgm:pt modelId="{6959247F-CC82-451C-B8E6-3974D297A1FC}" type="parTrans" cxnId="{56AB46E6-69D7-480E-8034-13C3287B9481}">
      <dgm:prSet/>
      <dgm:spPr/>
      <dgm:t>
        <a:bodyPr/>
        <a:lstStyle/>
        <a:p>
          <a:endParaRPr lang="en-SG"/>
        </a:p>
      </dgm:t>
    </dgm:pt>
    <dgm:pt modelId="{D920C4C1-B5F6-48CD-8F9F-F8BDD688B4BD}" type="sibTrans" cxnId="{56AB46E6-69D7-480E-8034-13C3287B9481}">
      <dgm:prSet/>
      <dgm:spPr/>
      <dgm:t>
        <a:bodyPr/>
        <a:lstStyle/>
        <a:p>
          <a:endParaRPr lang="en-SG"/>
        </a:p>
      </dgm:t>
    </dgm:pt>
    <dgm:pt modelId="{72D3752D-A03A-4F56-9A72-3342FF736431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400" dirty="0"/>
            <a:t>Neighbouring samples = 5</a:t>
          </a:r>
        </a:p>
      </dgm:t>
    </dgm:pt>
    <dgm:pt modelId="{4C00C620-61A3-4E30-9AF5-3F588344303A}" type="parTrans" cxnId="{90F6E6D1-15E8-433B-981C-4BCBB694ABDC}">
      <dgm:prSet/>
      <dgm:spPr/>
      <dgm:t>
        <a:bodyPr/>
        <a:lstStyle/>
        <a:p>
          <a:endParaRPr lang="en-SG"/>
        </a:p>
      </dgm:t>
    </dgm:pt>
    <dgm:pt modelId="{96343366-803E-4526-A205-892F80E229EF}" type="sibTrans" cxnId="{90F6E6D1-15E8-433B-981C-4BCBB694ABDC}">
      <dgm:prSet/>
      <dgm:spPr/>
      <dgm:t>
        <a:bodyPr/>
        <a:lstStyle/>
        <a:p>
          <a:endParaRPr lang="en-SG"/>
        </a:p>
      </dgm:t>
    </dgm:pt>
    <dgm:pt modelId="{DF91E185-4B3F-4C7F-909A-F5AEBD161D74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400" b="0" dirty="0">
              <a:solidFill>
                <a:srgbClr val="0000FF"/>
              </a:solidFill>
            </a:rPr>
            <a:t>Sampling strategy = 0.70, 0.85, 1.00</a:t>
          </a:r>
        </a:p>
      </dgm:t>
    </dgm:pt>
    <dgm:pt modelId="{5ACE46D2-7140-474A-97A2-AC59E904FD2A}" type="parTrans" cxnId="{958A2AFC-A55F-4292-B575-017D4BC0345B}">
      <dgm:prSet/>
      <dgm:spPr/>
      <dgm:t>
        <a:bodyPr/>
        <a:lstStyle/>
        <a:p>
          <a:endParaRPr lang="en-SG"/>
        </a:p>
      </dgm:t>
    </dgm:pt>
    <dgm:pt modelId="{CC044EE2-5CC7-4ADA-80A7-78D91CDA670A}" type="sibTrans" cxnId="{958A2AFC-A55F-4292-B575-017D4BC0345B}">
      <dgm:prSet/>
      <dgm:spPr/>
      <dgm:t>
        <a:bodyPr/>
        <a:lstStyle/>
        <a:p>
          <a:endParaRPr lang="en-SG"/>
        </a:p>
      </dgm:t>
    </dgm:pt>
    <dgm:pt modelId="{581A2DB7-A1BD-4949-885D-1BE46580351E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400" b="0" dirty="0"/>
            <a:t>L1 Alpha = 0 to 100</a:t>
          </a:r>
        </a:p>
      </dgm:t>
    </dgm:pt>
    <dgm:pt modelId="{2391F85A-FCD7-4F48-9E34-789EC7009D09}" type="parTrans" cxnId="{EBEF4C20-1F6B-4C7A-820E-8956AA8BE8F1}">
      <dgm:prSet/>
      <dgm:spPr/>
      <dgm:t>
        <a:bodyPr/>
        <a:lstStyle/>
        <a:p>
          <a:endParaRPr lang="en-SG"/>
        </a:p>
      </dgm:t>
    </dgm:pt>
    <dgm:pt modelId="{31386791-D971-4C90-BB96-1909AB369CE4}" type="sibTrans" cxnId="{EBEF4C20-1F6B-4C7A-820E-8956AA8BE8F1}">
      <dgm:prSet/>
      <dgm:spPr/>
      <dgm:t>
        <a:bodyPr/>
        <a:lstStyle/>
        <a:p>
          <a:endParaRPr lang="en-SG"/>
        </a:p>
      </dgm:t>
    </dgm:pt>
    <dgm:pt modelId="{79F7AF1D-5D58-420B-BB31-44784D14160A}" type="pres">
      <dgm:prSet presAssocID="{DF50AD15-F24A-4F95-8113-5E1E1A7FA81B}" presName="Name0" presStyleCnt="0">
        <dgm:presLayoutVars>
          <dgm:dir/>
          <dgm:animLvl val="lvl"/>
          <dgm:resizeHandles val="exact"/>
        </dgm:presLayoutVars>
      </dgm:prSet>
      <dgm:spPr/>
    </dgm:pt>
    <dgm:pt modelId="{4AFD30C1-BEA9-4733-A3FE-2ADBFACD618B}" type="pres">
      <dgm:prSet presAssocID="{1418BB87-6163-40F7-9A1D-213A7592DE8D}" presName="composite" presStyleCnt="0"/>
      <dgm:spPr/>
    </dgm:pt>
    <dgm:pt modelId="{BA2FE56F-A674-4923-8583-B7C96BC1204C}" type="pres">
      <dgm:prSet presAssocID="{1418BB87-6163-40F7-9A1D-213A7592DE8D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4AEB2A29-9EB4-4B0B-9562-9FF354811284}" type="pres">
      <dgm:prSet presAssocID="{1418BB87-6163-40F7-9A1D-213A7592DE8D}" presName="desTx" presStyleLbl="alignAccFollowNode1" presStyleIdx="0" presStyleCnt="5" custScaleY="98361">
        <dgm:presLayoutVars>
          <dgm:bulletEnabled val="1"/>
        </dgm:presLayoutVars>
      </dgm:prSet>
      <dgm:spPr/>
    </dgm:pt>
    <dgm:pt modelId="{396256C0-BC20-4D51-8993-42B31A8C7969}" type="pres">
      <dgm:prSet presAssocID="{A3B21B14-C446-495D-8774-7370A5BE38C5}" presName="space" presStyleCnt="0"/>
      <dgm:spPr/>
    </dgm:pt>
    <dgm:pt modelId="{31F6D29E-C7A0-4CD3-91C6-170DD462A6B3}" type="pres">
      <dgm:prSet presAssocID="{3926A797-F044-4E57-9B47-B67DBA469C69}" presName="composite" presStyleCnt="0"/>
      <dgm:spPr/>
    </dgm:pt>
    <dgm:pt modelId="{2485CBA3-996C-4EF7-9F77-ACECA6BAE5F8}" type="pres">
      <dgm:prSet presAssocID="{3926A797-F044-4E57-9B47-B67DBA469C69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39DA7BB1-22D4-4DC9-B6A8-42DAE70EDEE4}" type="pres">
      <dgm:prSet presAssocID="{3926A797-F044-4E57-9B47-B67DBA469C69}" presName="desTx" presStyleLbl="alignAccFollowNode1" presStyleIdx="1" presStyleCnt="5" custScaleY="98361">
        <dgm:presLayoutVars>
          <dgm:bulletEnabled val="1"/>
        </dgm:presLayoutVars>
      </dgm:prSet>
      <dgm:spPr/>
    </dgm:pt>
    <dgm:pt modelId="{B6548CF0-9280-42B3-B818-BE903F63FC6F}" type="pres">
      <dgm:prSet presAssocID="{0791CF29-6674-4188-B3E2-513AAA4F3A10}" presName="space" presStyleCnt="0"/>
      <dgm:spPr/>
    </dgm:pt>
    <dgm:pt modelId="{3684B16A-279B-4B36-9191-C090A68AED12}" type="pres">
      <dgm:prSet presAssocID="{C6C57228-3D70-423E-8FEE-76FA2B10FA63}" presName="composite" presStyleCnt="0"/>
      <dgm:spPr/>
    </dgm:pt>
    <dgm:pt modelId="{D953E734-DC4D-46C9-A378-9A17DAA08018}" type="pres">
      <dgm:prSet presAssocID="{C6C57228-3D70-423E-8FEE-76FA2B10FA63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6425735C-021C-4E86-B470-8BD9010DC6EC}" type="pres">
      <dgm:prSet presAssocID="{C6C57228-3D70-423E-8FEE-76FA2B10FA63}" presName="desTx" presStyleLbl="alignAccFollowNode1" presStyleIdx="2" presStyleCnt="5" custScaleY="98361">
        <dgm:presLayoutVars>
          <dgm:bulletEnabled val="1"/>
        </dgm:presLayoutVars>
      </dgm:prSet>
      <dgm:spPr/>
    </dgm:pt>
    <dgm:pt modelId="{24D68015-74C3-4B84-A104-FD01A54E6654}" type="pres">
      <dgm:prSet presAssocID="{214728BB-A492-4A25-BCE5-FCD70A053E3D}" presName="space" presStyleCnt="0"/>
      <dgm:spPr/>
    </dgm:pt>
    <dgm:pt modelId="{7D7CE354-1BB8-41C7-93C2-F4628581EA53}" type="pres">
      <dgm:prSet presAssocID="{599C179E-FAA2-43BD-9AE6-BE42F3BC30D5}" presName="composite" presStyleCnt="0"/>
      <dgm:spPr/>
    </dgm:pt>
    <dgm:pt modelId="{392EB1E3-C28F-4208-A539-BF2301C174F3}" type="pres">
      <dgm:prSet presAssocID="{599C179E-FAA2-43BD-9AE6-BE42F3BC30D5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E95F4480-B370-4912-BC17-2F52C707B9FF}" type="pres">
      <dgm:prSet presAssocID="{599C179E-FAA2-43BD-9AE6-BE42F3BC30D5}" presName="desTx" presStyleLbl="alignAccFollowNode1" presStyleIdx="3" presStyleCnt="5" custScaleY="98361">
        <dgm:presLayoutVars>
          <dgm:bulletEnabled val="1"/>
        </dgm:presLayoutVars>
      </dgm:prSet>
      <dgm:spPr/>
    </dgm:pt>
    <dgm:pt modelId="{5CC4845C-7915-4DD0-8D25-2A18A7DBFCC4}" type="pres">
      <dgm:prSet presAssocID="{B19D87F0-8985-4312-9016-54839BA4E45C}" presName="space" presStyleCnt="0"/>
      <dgm:spPr/>
    </dgm:pt>
    <dgm:pt modelId="{D0DC992D-BED6-4F92-B110-6026B24E16E7}" type="pres">
      <dgm:prSet presAssocID="{345D7F76-57BA-402C-A6A6-C37726560C39}" presName="composite" presStyleCnt="0"/>
      <dgm:spPr/>
    </dgm:pt>
    <dgm:pt modelId="{D950E165-BEEE-46C0-90FE-C07082224E79}" type="pres">
      <dgm:prSet presAssocID="{345D7F76-57BA-402C-A6A6-C37726560C39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47FC54F6-A677-416E-B256-8E90975A3C83}" type="pres">
      <dgm:prSet presAssocID="{345D7F76-57BA-402C-A6A6-C37726560C39}" presName="desTx" presStyleLbl="alignAccFollowNode1" presStyleIdx="4" presStyleCnt="5" custScaleY="98361">
        <dgm:presLayoutVars>
          <dgm:bulletEnabled val="1"/>
        </dgm:presLayoutVars>
      </dgm:prSet>
      <dgm:spPr/>
    </dgm:pt>
  </dgm:ptLst>
  <dgm:cxnLst>
    <dgm:cxn modelId="{3064A70B-F317-422A-B151-DE091DF79420}" type="presOf" srcId="{581A2DB7-A1BD-4949-885D-1BE46580351E}" destId="{E95F4480-B370-4912-BC17-2F52C707B9FF}" srcOrd="0" destOrd="1" presId="urn:microsoft.com/office/officeart/2005/8/layout/hList1"/>
    <dgm:cxn modelId="{7E81C411-B017-4AAD-89B9-D0F79C758697}" type="presOf" srcId="{CD27003F-6D85-498A-B703-5DD05636EF1C}" destId="{6425735C-021C-4E86-B470-8BD9010DC6EC}" srcOrd="0" destOrd="0" presId="urn:microsoft.com/office/officeart/2005/8/layout/hList1"/>
    <dgm:cxn modelId="{13CA6815-1109-46E8-9DE6-B2763E390EDE}" type="presOf" srcId="{09F17F15-1BEE-47B4-970E-18EBFCCAF6E6}" destId="{4AEB2A29-9EB4-4B0B-9562-9FF354811284}" srcOrd="0" destOrd="0" presId="urn:microsoft.com/office/officeart/2005/8/layout/hList1"/>
    <dgm:cxn modelId="{27C45319-1680-4221-B295-9E3BD0354CEF}" type="presOf" srcId="{DF50AD15-F24A-4F95-8113-5E1E1A7FA81B}" destId="{79F7AF1D-5D58-420B-BB31-44784D14160A}" srcOrd="0" destOrd="0" presId="urn:microsoft.com/office/officeart/2005/8/layout/hList1"/>
    <dgm:cxn modelId="{EBEF4C20-1F6B-4C7A-820E-8956AA8BE8F1}" srcId="{599C179E-FAA2-43BD-9AE6-BE42F3BC30D5}" destId="{581A2DB7-A1BD-4949-885D-1BE46580351E}" srcOrd="1" destOrd="0" parTransId="{2391F85A-FCD7-4F48-9E34-789EC7009D09}" sibTransId="{31386791-D971-4C90-BB96-1909AB369CE4}"/>
    <dgm:cxn modelId="{772CE922-2490-431D-896E-E3D989FB84E6}" type="presOf" srcId="{1418BB87-6163-40F7-9A1D-213A7592DE8D}" destId="{BA2FE56F-A674-4923-8583-B7C96BC1204C}" srcOrd="0" destOrd="0" presId="urn:microsoft.com/office/officeart/2005/8/layout/hList1"/>
    <dgm:cxn modelId="{F0189823-C62C-45BD-9242-326DED8B819A}" type="presOf" srcId="{3926A797-F044-4E57-9B47-B67DBA469C69}" destId="{2485CBA3-996C-4EF7-9F77-ACECA6BAE5F8}" srcOrd="0" destOrd="0" presId="urn:microsoft.com/office/officeart/2005/8/layout/hList1"/>
    <dgm:cxn modelId="{CFB8422D-67E6-48C5-96CA-34556A59A0AB}" type="presOf" srcId="{345D7F76-57BA-402C-A6A6-C37726560C39}" destId="{D950E165-BEEE-46C0-90FE-C07082224E79}" srcOrd="0" destOrd="0" presId="urn:microsoft.com/office/officeart/2005/8/layout/hList1"/>
    <dgm:cxn modelId="{143EF73D-80E6-45A5-AAC0-6D8C5F6F84BC}" srcId="{3926A797-F044-4E57-9B47-B67DBA469C69}" destId="{1FD6CB46-16D2-4060-9B07-7351B9EBA8F0}" srcOrd="0" destOrd="0" parTransId="{1864A01A-7E94-487C-BDD6-EAFE43D2F58E}" sibTransId="{7416AB49-7C92-403F-9A7D-FE351238A8EB}"/>
    <dgm:cxn modelId="{A06F3F5D-F1AD-4DCD-BA43-8C7EFB0543D1}" type="presOf" srcId="{72D3752D-A03A-4F56-9A72-3342FF736431}" destId="{4AEB2A29-9EB4-4B0B-9562-9FF354811284}" srcOrd="0" destOrd="1" presId="urn:microsoft.com/office/officeart/2005/8/layout/hList1"/>
    <dgm:cxn modelId="{94B0EE5D-A77D-4F2C-AEB2-5980350BE635}" srcId="{DF50AD15-F24A-4F95-8113-5E1E1A7FA81B}" destId="{3926A797-F044-4E57-9B47-B67DBA469C69}" srcOrd="1" destOrd="0" parTransId="{7E07FA4E-2C5B-4A73-9453-912C307EEC36}" sibTransId="{0791CF29-6674-4188-B3E2-513AAA4F3A10}"/>
    <dgm:cxn modelId="{7E71575E-37BF-46B3-B1BA-87ED68A0BDE9}" type="presOf" srcId="{9DA92A06-80A4-45DF-8E76-A94730B47E84}" destId="{E95F4480-B370-4912-BC17-2F52C707B9FF}" srcOrd="0" destOrd="0" presId="urn:microsoft.com/office/officeart/2005/8/layout/hList1"/>
    <dgm:cxn modelId="{DB60D049-4A2A-4FA8-BDC0-28820AC2496C}" type="presOf" srcId="{53800C11-C383-4A41-A2F6-9C29BEB16A89}" destId="{47FC54F6-A677-416E-B256-8E90975A3C83}" srcOrd="0" destOrd="0" presId="urn:microsoft.com/office/officeart/2005/8/layout/hList1"/>
    <dgm:cxn modelId="{D91EC279-D20E-49C5-94D3-BD43D38FF8EA}" srcId="{1418BB87-6163-40F7-9A1D-213A7592DE8D}" destId="{09F17F15-1BEE-47B4-970E-18EBFCCAF6E6}" srcOrd="0" destOrd="0" parTransId="{8CD26DBC-A0F9-4CBA-95E6-37142FBCD350}" sibTransId="{40DFA37A-2508-41F8-9FC4-143DBC12EBC0}"/>
    <dgm:cxn modelId="{5160C084-3D9B-41A9-B411-7B0FBDB3C158}" srcId="{DF50AD15-F24A-4F95-8113-5E1E1A7FA81B}" destId="{599C179E-FAA2-43BD-9AE6-BE42F3BC30D5}" srcOrd="3" destOrd="0" parTransId="{9F4A6015-7D78-46EF-BFDC-DD50AB02C93E}" sibTransId="{B19D87F0-8985-4312-9016-54839BA4E45C}"/>
    <dgm:cxn modelId="{F6741696-FA0F-4F5A-B23E-F7CDE90409F7}" type="presOf" srcId="{C6C57228-3D70-423E-8FEE-76FA2B10FA63}" destId="{D953E734-DC4D-46C9-A378-9A17DAA08018}" srcOrd="0" destOrd="0" presId="urn:microsoft.com/office/officeart/2005/8/layout/hList1"/>
    <dgm:cxn modelId="{BD51A3A8-E57B-40AB-BE2A-CBE873F37CA3}" type="presOf" srcId="{1FD6CB46-16D2-4060-9B07-7351B9EBA8F0}" destId="{39DA7BB1-22D4-4DC9-B6A8-42DAE70EDEE4}" srcOrd="0" destOrd="0" presId="urn:microsoft.com/office/officeart/2005/8/layout/hList1"/>
    <dgm:cxn modelId="{F02659AC-E13C-4118-A066-57B8F03A158E}" srcId="{DF50AD15-F24A-4F95-8113-5E1E1A7FA81B}" destId="{1418BB87-6163-40F7-9A1D-213A7592DE8D}" srcOrd="0" destOrd="0" parTransId="{3E80A8FD-1D84-4126-9EE5-5B5B065EBB58}" sibTransId="{A3B21B14-C446-495D-8774-7370A5BE38C5}"/>
    <dgm:cxn modelId="{C3396DC2-74DA-4A38-A92D-BD0FCD2E3681}" srcId="{599C179E-FAA2-43BD-9AE6-BE42F3BC30D5}" destId="{9DA92A06-80A4-45DF-8E76-A94730B47E84}" srcOrd="0" destOrd="0" parTransId="{E5F1D3BA-4CC5-405F-B6D6-4AE83349D6F5}" sibTransId="{6561B72B-67F0-4AB9-8F83-36739811DB92}"/>
    <dgm:cxn modelId="{90F6E6D1-15E8-433B-981C-4BCBB694ABDC}" srcId="{1418BB87-6163-40F7-9A1D-213A7592DE8D}" destId="{72D3752D-A03A-4F56-9A72-3342FF736431}" srcOrd="1" destOrd="0" parTransId="{4C00C620-61A3-4E30-9AF5-3F588344303A}" sibTransId="{96343366-803E-4526-A205-892F80E229EF}"/>
    <dgm:cxn modelId="{56AB46E6-69D7-480E-8034-13C3287B9481}" srcId="{345D7F76-57BA-402C-A6A6-C37726560C39}" destId="{53800C11-C383-4A41-A2F6-9C29BEB16A89}" srcOrd="0" destOrd="0" parTransId="{6959247F-CC82-451C-B8E6-3974D297A1FC}" sibTransId="{D920C4C1-B5F6-48CD-8F9F-F8BDD688B4BD}"/>
    <dgm:cxn modelId="{4F28EBE9-704B-403B-8A29-78C22FD069C6}" type="presOf" srcId="{599C179E-FAA2-43BD-9AE6-BE42F3BC30D5}" destId="{392EB1E3-C28F-4208-A539-BF2301C174F3}" srcOrd="0" destOrd="0" presId="urn:microsoft.com/office/officeart/2005/8/layout/hList1"/>
    <dgm:cxn modelId="{96944CF8-CAD3-4A2B-8056-759EC7CC35BD}" srcId="{DF50AD15-F24A-4F95-8113-5E1E1A7FA81B}" destId="{345D7F76-57BA-402C-A6A6-C37726560C39}" srcOrd="4" destOrd="0" parTransId="{2C8A2D34-D77D-44D3-923A-EBC8F365F7FB}" sibTransId="{5E418A9E-BC7C-4A06-A718-41809C392E44}"/>
    <dgm:cxn modelId="{37904EFA-2299-4286-AD3C-006A73381204}" srcId="{DF50AD15-F24A-4F95-8113-5E1E1A7FA81B}" destId="{C6C57228-3D70-423E-8FEE-76FA2B10FA63}" srcOrd="2" destOrd="0" parTransId="{3D3E69B7-5461-4A32-AF4A-E912C0CA4FAF}" sibTransId="{214728BB-A492-4A25-BCE5-FCD70A053E3D}"/>
    <dgm:cxn modelId="{958A2AFC-A55F-4292-B575-017D4BC0345B}" srcId="{3926A797-F044-4E57-9B47-B67DBA469C69}" destId="{DF91E185-4B3F-4C7F-909A-F5AEBD161D74}" srcOrd="1" destOrd="0" parTransId="{5ACE46D2-7140-474A-97A2-AC59E904FD2A}" sibTransId="{CC044EE2-5CC7-4ADA-80A7-78D91CDA670A}"/>
    <dgm:cxn modelId="{8BAD82FC-5E77-434A-BB3E-EB955032E9BB}" type="presOf" srcId="{DF91E185-4B3F-4C7F-909A-F5AEBD161D74}" destId="{39DA7BB1-22D4-4DC9-B6A8-42DAE70EDEE4}" srcOrd="0" destOrd="1" presId="urn:microsoft.com/office/officeart/2005/8/layout/hList1"/>
    <dgm:cxn modelId="{B41DD0FE-3A95-4C45-8C3B-F539847396D9}" srcId="{C6C57228-3D70-423E-8FEE-76FA2B10FA63}" destId="{CD27003F-6D85-498A-B703-5DD05636EF1C}" srcOrd="0" destOrd="0" parTransId="{C9137EF2-FE08-45BD-A886-A5AFB15C4A40}" sibTransId="{8ED844CA-A552-42A5-B20D-D3DDC5DD3882}"/>
    <dgm:cxn modelId="{038A33C5-A8A7-41E8-8BEA-1182B027B916}" type="presParOf" srcId="{79F7AF1D-5D58-420B-BB31-44784D14160A}" destId="{4AFD30C1-BEA9-4733-A3FE-2ADBFACD618B}" srcOrd="0" destOrd="0" presId="urn:microsoft.com/office/officeart/2005/8/layout/hList1"/>
    <dgm:cxn modelId="{A56DAEE2-E583-4CD4-8268-71D37700D16C}" type="presParOf" srcId="{4AFD30C1-BEA9-4733-A3FE-2ADBFACD618B}" destId="{BA2FE56F-A674-4923-8583-B7C96BC1204C}" srcOrd="0" destOrd="0" presId="urn:microsoft.com/office/officeart/2005/8/layout/hList1"/>
    <dgm:cxn modelId="{1DF436A8-6BAA-4798-9262-BB9061602EED}" type="presParOf" srcId="{4AFD30C1-BEA9-4733-A3FE-2ADBFACD618B}" destId="{4AEB2A29-9EB4-4B0B-9562-9FF354811284}" srcOrd="1" destOrd="0" presId="urn:microsoft.com/office/officeart/2005/8/layout/hList1"/>
    <dgm:cxn modelId="{43D83E76-DD82-4C5F-93A1-7D713FDAEA96}" type="presParOf" srcId="{79F7AF1D-5D58-420B-BB31-44784D14160A}" destId="{396256C0-BC20-4D51-8993-42B31A8C7969}" srcOrd="1" destOrd="0" presId="urn:microsoft.com/office/officeart/2005/8/layout/hList1"/>
    <dgm:cxn modelId="{CCCDC0C8-4D6E-4A24-8FCC-7AE3D8D6C054}" type="presParOf" srcId="{79F7AF1D-5D58-420B-BB31-44784D14160A}" destId="{31F6D29E-C7A0-4CD3-91C6-170DD462A6B3}" srcOrd="2" destOrd="0" presId="urn:microsoft.com/office/officeart/2005/8/layout/hList1"/>
    <dgm:cxn modelId="{F82120C4-A78C-440F-9425-DB2A3A9B643C}" type="presParOf" srcId="{31F6D29E-C7A0-4CD3-91C6-170DD462A6B3}" destId="{2485CBA3-996C-4EF7-9F77-ACECA6BAE5F8}" srcOrd="0" destOrd="0" presId="urn:microsoft.com/office/officeart/2005/8/layout/hList1"/>
    <dgm:cxn modelId="{4F3C9893-EBDF-42D2-99E8-4B0AD0D97084}" type="presParOf" srcId="{31F6D29E-C7A0-4CD3-91C6-170DD462A6B3}" destId="{39DA7BB1-22D4-4DC9-B6A8-42DAE70EDEE4}" srcOrd="1" destOrd="0" presId="urn:microsoft.com/office/officeart/2005/8/layout/hList1"/>
    <dgm:cxn modelId="{F63FAA46-8C3A-44BD-AE94-084B3EE021A8}" type="presParOf" srcId="{79F7AF1D-5D58-420B-BB31-44784D14160A}" destId="{B6548CF0-9280-42B3-B818-BE903F63FC6F}" srcOrd="3" destOrd="0" presId="urn:microsoft.com/office/officeart/2005/8/layout/hList1"/>
    <dgm:cxn modelId="{49480C67-D124-45B2-B695-61D58A24835B}" type="presParOf" srcId="{79F7AF1D-5D58-420B-BB31-44784D14160A}" destId="{3684B16A-279B-4B36-9191-C090A68AED12}" srcOrd="4" destOrd="0" presId="urn:microsoft.com/office/officeart/2005/8/layout/hList1"/>
    <dgm:cxn modelId="{02544D24-BCBD-4132-8516-4A2BF3911E00}" type="presParOf" srcId="{3684B16A-279B-4B36-9191-C090A68AED12}" destId="{D953E734-DC4D-46C9-A378-9A17DAA08018}" srcOrd="0" destOrd="0" presId="urn:microsoft.com/office/officeart/2005/8/layout/hList1"/>
    <dgm:cxn modelId="{BC65B970-CC5D-42A8-829A-EDD40FCD6CE3}" type="presParOf" srcId="{3684B16A-279B-4B36-9191-C090A68AED12}" destId="{6425735C-021C-4E86-B470-8BD9010DC6EC}" srcOrd="1" destOrd="0" presId="urn:microsoft.com/office/officeart/2005/8/layout/hList1"/>
    <dgm:cxn modelId="{6DF8D1F5-3CFD-41C9-8916-FB156CE0D63E}" type="presParOf" srcId="{79F7AF1D-5D58-420B-BB31-44784D14160A}" destId="{24D68015-74C3-4B84-A104-FD01A54E6654}" srcOrd="5" destOrd="0" presId="urn:microsoft.com/office/officeart/2005/8/layout/hList1"/>
    <dgm:cxn modelId="{49AFED94-8BCF-45E2-84F6-79D6C2FDBB5A}" type="presParOf" srcId="{79F7AF1D-5D58-420B-BB31-44784D14160A}" destId="{7D7CE354-1BB8-41C7-93C2-F4628581EA53}" srcOrd="6" destOrd="0" presId="urn:microsoft.com/office/officeart/2005/8/layout/hList1"/>
    <dgm:cxn modelId="{6DDA2679-7E63-4EAB-8236-0A152F8076B2}" type="presParOf" srcId="{7D7CE354-1BB8-41C7-93C2-F4628581EA53}" destId="{392EB1E3-C28F-4208-A539-BF2301C174F3}" srcOrd="0" destOrd="0" presId="urn:microsoft.com/office/officeart/2005/8/layout/hList1"/>
    <dgm:cxn modelId="{C722FDEF-ED5A-43C1-9DC7-94A1F633F3D2}" type="presParOf" srcId="{7D7CE354-1BB8-41C7-93C2-F4628581EA53}" destId="{E95F4480-B370-4912-BC17-2F52C707B9FF}" srcOrd="1" destOrd="0" presId="urn:microsoft.com/office/officeart/2005/8/layout/hList1"/>
    <dgm:cxn modelId="{1269E366-BD46-4D2E-8701-0F88E492C007}" type="presParOf" srcId="{79F7AF1D-5D58-420B-BB31-44784D14160A}" destId="{5CC4845C-7915-4DD0-8D25-2A18A7DBFCC4}" srcOrd="7" destOrd="0" presId="urn:microsoft.com/office/officeart/2005/8/layout/hList1"/>
    <dgm:cxn modelId="{88EEE967-3DC6-4F1F-9802-66417583FC0B}" type="presParOf" srcId="{79F7AF1D-5D58-420B-BB31-44784D14160A}" destId="{D0DC992D-BED6-4F92-B110-6026B24E16E7}" srcOrd="8" destOrd="0" presId="urn:microsoft.com/office/officeart/2005/8/layout/hList1"/>
    <dgm:cxn modelId="{4DA32CE3-71A0-4D52-A409-58C00DB2CEB5}" type="presParOf" srcId="{D0DC992D-BED6-4F92-B110-6026B24E16E7}" destId="{D950E165-BEEE-46C0-90FE-C07082224E79}" srcOrd="0" destOrd="0" presId="urn:microsoft.com/office/officeart/2005/8/layout/hList1"/>
    <dgm:cxn modelId="{A7B39359-1C1C-4B67-B2DC-BA7251B8AEA7}" type="presParOf" srcId="{D0DC992D-BED6-4F92-B110-6026B24E16E7}" destId="{47FC54F6-A677-416E-B256-8E90975A3C8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50AD15-F24A-4F95-8113-5E1E1A7FA81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1418BB87-6163-40F7-9A1D-213A7592DE8D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400" dirty="0"/>
            <a:t>Impute</a:t>
          </a:r>
        </a:p>
      </dgm:t>
    </dgm:pt>
    <dgm:pt modelId="{3E80A8FD-1D84-4126-9EE5-5B5B065EBB58}" type="parTrans" cxnId="{F02659AC-E13C-4118-A066-57B8F03A158E}">
      <dgm:prSet/>
      <dgm:spPr/>
      <dgm:t>
        <a:bodyPr/>
        <a:lstStyle/>
        <a:p>
          <a:endParaRPr lang="en-SG"/>
        </a:p>
      </dgm:t>
    </dgm:pt>
    <dgm:pt modelId="{A3B21B14-C446-495D-8774-7370A5BE38C5}" type="sibTrans" cxnId="{F02659AC-E13C-4118-A066-57B8F03A158E}">
      <dgm:prSet/>
      <dgm:spPr/>
      <dgm:t>
        <a:bodyPr/>
        <a:lstStyle/>
        <a:p>
          <a:endParaRPr lang="en-SG"/>
        </a:p>
      </dgm:t>
    </dgm:pt>
    <dgm:pt modelId="{09F17F15-1BEE-47B4-970E-18EBFCCAF6E6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400" dirty="0" err="1"/>
            <a:t>KNNImputer</a:t>
          </a:r>
          <a:endParaRPr lang="en-SG" sz="1400" dirty="0"/>
        </a:p>
      </dgm:t>
    </dgm:pt>
    <dgm:pt modelId="{8CD26DBC-A0F9-4CBA-95E6-37142FBCD350}" type="parTrans" cxnId="{D91EC279-D20E-49C5-94D3-BD43D38FF8EA}">
      <dgm:prSet/>
      <dgm:spPr/>
      <dgm:t>
        <a:bodyPr/>
        <a:lstStyle/>
        <a:p>
          <a:endParaRPr lang="en-SG"/>
        </a:p>
      </dgm:t>
    </dgm:pt>
    <dgm:pt modelId="{40DFA37A-2508-41F8-9FC4-143DBC12EBC0}" type="sibTrans" cxnId="{D91EC279-D20E-49C5-94D3-BD43D38FF8EA}">
      <dgm:prSet/>
      <dgm:spPr/>
      <dgm:t>
        <a:bodyPr/>
        <a:lstStyle/>
        <a:p>
          <a:endParaRPr lang="en-SG"/>
        </a:p>
      </dgm:t>
    </dgm:pt>
    <dgm:pt modelId="{3926A797-F044-4E57-9B47-B67DBA469C69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400" dirty="0"/>
            <a:t>Oversample</a:t>
          </a:r>
        </a:p>
      </dgm:t>
    </dgm:pt>
    <dgm:pt modelId="{7E07FA4E-2C5B-4A73-9453-912C307EEC36}" type="parTrans" cxnId="{94B0EE5D-A77D-4F2C-AEB2-5980350BE635}">
      <dgm:prSet/>
      <dgm:spPr/>
      <dgm:t>
        <a:bodyPr/>
        <a:lstStyle/>
        <a:p>
          <a:endParaRPr lang="en-SG"/>
        </a:p>
      </dgm:t>
    </dgm:pt>
    <dgm:pt modelId="{0791CF29-6674-4188-B3E2-513AAA4F3A10}" type="sibTrans" cxnId="{94B0EE5D-A77D-4F2C-AEB2-5980350BE635}">
      <dgm:prSet/>
      <dgm:spPr/>
      <dgm:t>
        <a:bodyPr/>
        <a:lstStyle/>
        <a:p>
          <a:endParaRPr lang="en-SG"/>
        </a:p>
      </dgm:t>
    </dgm:pt>
    <dgm:pt modelId="{1FD6CB46-16D2-4060-9B07-7351B9EBA8F0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400" dirty="0">
              <a:solidFill>
                <a:srgbClr val="0000FF"/>
              </a:solidFill>
            </a:rPr>
            <a:t>SMOTE</a:t>
          </a:r>
        </a:p>
      </dgm:t>
    </dgm:pt>
    <dgm:pt modelId="{1864A01A-7E94-487C-BDD6-EAFE43D2F58E}" type="parTrans" cxnId="{143EF73D-80E6-45A5-AAC0-6D8C5F6F84BC}">
      <dgm:prSet/>
      <dgm:spPr/>
      <dgm:t>
        <a:bodyPr/>
        <a:lstStyle/>
        <a:p>
          <a:endParaRPr lang="en-SG"/>
        </a:p>
      </dgm:t>
    </dgm:pt>
    <dgm:pt modelId="{7416AB49-7C92-403F-9A7D-FE351238A8EB}" type="sibTrans" cxnId="{143EF73D-80E6-45A5-AAC0-6D8C5F6F84BC}">
      <dgm:prSet/>
      <dgm:spPr/>
      <dgm:t>
        <a:bodyPr/>
        <a:lstStyle/>
        <a:p>
          <a:endParaRPr lang="en-SG"/>
        </a:p>
      </dgm:t>
    </dgm:pt>
    <dgm:pt modelId="{C6C57228-3D70-423E-8FEE-76FA2B10FA63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400" dirty="0"/>
            <a:t>Scale</a:t>
          </a:r>
        </a:p>
      </dgm:t>
    </dgm:pt>
    <dgm:pt modelId="{3D3E69B7-5461-4A32-AF4A-E912C0CA4FAF}" type="parTrans" cxnId="{37904EFA-2299-4286-AD3C-006A73381204}">
      <dgm:prSet/>
      <dgm:spPr/>
      <dgm:t>
        <a:bodyPr/>
        <a:lstStyle/>
        <a:p>
          <a:endParaRPr lang="en-SG"/>
        </a:p>
      </dgm:t>
    </dgm:pt>
    <dgm:pt modelId="{214728BB-A492-4A25-BCE5-FCD70A053E3D}" type="sibTrans" cxnId="{37904EFA-2299-4286-AD3C-006A73381204}">
      <dgm:prSet/>
      <dgm:spPr/>
      <dgm:t>
        <a:bodyPr/>
        <a:lstStyle/>
        <a:p>
          <a:endParaRPr lang="en-SG"/>
        </a:p>
      </dgm:t>
    </dgm:pt>
    <dgm:pt modelId="{CD27003F-6D85-498A-B703-5DD05636EF1C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400" dirty="0" err="1"/>
            <a:t>StandardScaler</a:t>
          </a:r>
          <a:endParaRPr lang="en-SG" sz="1400" dirty="0"/>
        </a:p>
      </dgm:t>
    </dgm:pt>
    <dgm:pt modelId="{C9137EF2-FE08-45BD-A886-A5AFB15C4A40}" type="parTrans" cxnId="{B41DD0FE-3A95-4C45-8C3B-F539847396D9}">
      <dgm:prSet/>
      <dgm:spPr/>
      <dgm:t>
        <a:bodyPr/>
        <a:lstStyle/>
        <a:p>
          <a:endParaRPr lang="en-SG"/>
        </a:p>
      </dgm:t>
    </dgm:pt>
    <dgm:pt modelId="{8ED844CA-A552-42A5-B20D-D3DDC5DD3882}" type="sibTrans" cxnId="{B41DD0FE-3A95-4C45-8C3B-F539847396D9}">
      <dgm:prSet/>
      <dgm:spPr/>
      <dgm:t>
        <a:bodyPr/>
        <a:lstStyle/>
        <a:p>
          <a:endParaRPr lang="en-SG"/>
        </a:p>
      </dgm:t>
    </dgm:pt>
    <dgm:pt modelId="{599C179E-FAA2-43BD-9AE6-BE42F3BC30D5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400" dirty="0"/>
            <a:t>Model</a:t>
          </a:r>
        </a:p>
      </dgm:t>
    </dgm:pt>
    <dgm:pt modelId="{9F4A6015-7D78-46EF-BFDC-DD50AB02C93E}" type="parTrans" cxnId="{5160C084-3D9B-41A9-B411-7B0FBDB3C158}">
      <dgm:prSet/>
      <dgm:spPr/>
      <dgm:t>
        <a:bodyPr/>
        <a:lstStyle/>
        <a:p>
          <a:endParaRPr lang="en-SG"/>
        </a:p>
      </dgm:t>
    </dgm:pt>
    <dgm:pt modelId="{B19D87F0-8985-4312-9016-54839BA4E45C}" type="sibTrans" cxnId="{5160C084-3D9B-41A9-B411-7B0FBDB3C158}">
      <dgm:prSet/>
      <dgm:spPr/>
      <dgm:t>
        <a:bodyPr/>
        <a:lstStyle/>
        <a:p>
          <a:endParaRPr lang="en-SG"/>
        </a:p>
      </dgm:t>
    </dgm:pt>
    <dgm:pt modelId="{9DA92A06-80A4-45DF-8E76-A94730B47E84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400" b="0" dirty="0"/>
            <a:t>Regularisation strength</a:t>
          </a:r>
        </a:p>
      </dgm:t>
    </dgm:pt>
    <dgm:pt modelId="{E5F1D3BA-4CC5-405F-B6D6-4AE83349D6F5}" type="parTrans" cxnId="{C3396DC2-74DA-4A38-A92D-BD0FCD2E3681}">
      <dgm:prSet/>
      <dgm:spPr/>
      <dgm:t>
        <a:bodyPr/>
        <a:lstStyle/>
        <a:p>
          <a:endParaRPr lang="en-SG"/>
        </a:p>
      </dgm:t>
    </dgm:pt>
    <dgm:pt modelId="{6561B72B-67F0-4AB9-8F83-36739811DB92}" type="sibTrans" cxnId="{C3396DC2-74DA-4A38-A92D-BD0FCD2E3681}">
      <dgm:prSet/>
      <dgm:spPr/>
      <dgm:t>
        <a:bodyPr/>
        <a:lstStyle/>
        <a:p>
          <a:endParaRPr lang="en-SG"/>
        </a:p>
      </dgm:t>
    </dgm:pt>
    <dgm:pt modelId="{345D7F76-57BA-402C-A6A6-C37726560C39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400" dirty="0"/>
            <a:t>Decision Boundary</a:t>
          </a:r>
        </a:p>
      </dgm:t>
    </dgm:pt>
    <dgm:pt modelId="{2C8A2D34-D77D-44D3-923A-EBC8F365F7FB}" type="parTrans" cxnId="{96944CF8-CAD3-4A2B-8056-759EC7CC35BD}">
      <dgm:prSet/>
      <dgm:spPr/>
      <dgm:t>
        <a:bodyPr/>
        <a:lstStyle/>
        <a:p>
          <a:endParaRPr lang="en-SG"/>
        </a:p>
      </dgm:t>
    </dgm:pt>
    <dgm:pt modelId="{5E418A9E-BC7C-4A06-A718-41809C392E44}" type="sibTrans" cxnId="{96944CF8-CAD3-4A2B-8056-759EC7CC35BD}">
      <dgm:prSet/>
      <dgm:spPr/>
      <dgm:t>
        <a:bodyPr/>
        <a:lstStyle/>
        <a:p>
          <a:endParaRPr lang="en-SG"/>
        </a:p>
      </dgm:t>
    </dgm:pt>
    <dgm:pt modelId="{53800C11-C383-4A41-A2F6-9C29BEB16A89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400" b="0" dirty="0"/>
            <a:t>Probability &gt; 0.50, 0.35, 0.20 </a:t>
          </a:r>
          <a:r>
            <a:rPr lang="en-SG" sz="1400" b="0" dirty="0">
              <a:sym typeface="Symbol" panose="05050102010706020507" pitchFamily="18" charset="2"/>
            </a:rPr>
            <a:t> </a:t>
          </a:r>
          <a:r>
            <a:rPr lang="en-SG" sz="1400" b="0" dirty="0"/>
            <a:t>Category = 1 (Die)</a:t>
          </a:r>
        </a:p>
      </dgm:t>
    </dgm:pt>
    <dgm:pt modelId="{6959247F-CC82-451C-B8E6-3974D297A1FC}" type="parTrans" cxnId="{56AB46E6-69D7-480E-8034-13C3287B9481}">
      <dgm:prSet/>
      <dgm:spPr/>
      <dgm:t>
        <a:bodyPr/>
        <a:lstStyle/>
        <a:p>
          <a:endParaRPr lang="en-SG"/>
        </a:p>
      </dgm:t>
    </dgm:pt>
    <dgm:pt modelId="{D920C4C1-B5F6-48CD-8F9F-F8BDD688B4BD}" type="sibTrans" cxnId="{56AB46E6-69D7-480E-8034-13C3287B9481}">
      <dgm:prSet/>
      <dgm:spPr/>
      <dgm:t>
        <a:bodyPr/>
        <a:lstStyle/>
        <a:p>
          <a:endParaRPr lang="en-SG"/>
        </a:p>
      </dgm:t>
    </dgm:pt>
    <dgm:pt modelId="{72D3752D-A03A-4F56-9A72-3342FF736431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400" dirty="0"/>
            <a:t>Neighbouring samples = 5</a:t>
          </a:r>
        </a:p>
      </dgm:t>
    </dgm:pt>
    <dgm:pt modelId="{4C00C620-61A3-4E30-9AF5-3F588344303A}" type="parTrans" cxnId="{90F6E6D1-15E8-433B-981C-4BCBB694ABDC}">
      <dgm:prSet/>
      <dgm:spPr/>
      <dgm:t>
        <a:bodyPr/>
        <a:lstStyle/>
        <a:p>
          <a:endParaRPr lang="en-SG"/>
        </a:p>
      </dgm:t>
    </dgm:pt>
    <dgm:pt modelId="{96343366-803E-4526-A205-892F80E229EF}" type="sibTrans" cxnId="{90F6E6D1-15E8-433B-981C-4BCBB694ABDC}">
      <dgm:prSet/>
      <dgm:spPr/>
      <dgm:t>
        <a:bodyPr/>
        <a:lstStyle/>
        <a:p>
          <a:endParaRPr lang="en-SG"/>
        </a:p>
      </dgm:t>
    </dgm:pt>
    <dgm:pt modelId="{DF91E185-4B3F-4C7F-909A-F5AEBD161D74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400" b="0" dirty="0">
              <a:solidFill>
                <a:srgbClr val="0000FF"/>
              </a:solidFill>
            </a:rPr>
            <a:t>Sampling strategy = 0.70, 0.85, 1.00</a:t>
          </a:r>
        </a:p>
      </dgm:t>
    </dgm:pt>
    <dgm:pt modelId="{5ACE46D2-7140-474A-97A2-AC59E904FD2A}" type="parTrans" cxnId="{958A2AFC-A55F-4292-B575-017D4BC0345B}">
      <dgm:prSet/>
      <dgm:spPr/>
      <dgm:t>
        <a:bodyPr/>
        <a:lstStyle/>
        <a:p>
          <a:endParaRPr lang="en-SG"/>
        </a:p>
      </dgm:t>
    </dgm:pt>
    <dgm:pt modelId="{CC044EE2-5CC7-4ADA-80A7-78D91CDA670A}" type="sibTrans" cxnId="{958A2AFC-A55F-4292-B575-017D4BC0345B}">
      <dgm:prSet/>
      <dgm:spPr/>
      <dgm:t>
        <a:bodyPr/>
        <a:lstStyle/>
        <a:p>
          <a:endParaRPr lang="en-SG"/>
        </a:p>
      </dgm:t>
    </dgm:pt>
    <dgm:pt modelId="{581A2DB7-A1BD-4949-885D-1BE46580351E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400" b="0" dirty="0"/>
            <a:t>L1 Alpha = 0 to 100</a:t>
          </a:r>
        </a:p>
      </dgm:t>
    </dgm:pt>
    <dgm:pt modelId="{2391F85A-FCD7-4F48-9E34-789EC7009D09}" type="parTrans" cxnId="{EBEF4C20-1F6B-4C7A-820E-8956AA8BE8F1}">
      <dgm:prSet/>
      <dgm:spPr/>
      <dgm:t>
        <a:bodyPr/>
        <a:lstStyle/>
        <a:p>
          <a:endParaRPr lang="en-SG"/>
        </a:p>
      </dgm:t>
    </dgm:pt>
    <dgm:pt modelId="{31386791-D971-4C90-BB96-1909AB369CE4}" type="sibTrans" cxnId="{EBEF4C20-1F6B-4C7A-820E-8956AA8BE8F1}">
      <dgm:prSet/>
      <dgm:spPr/>
      <dgm:t>
        <a:bodyPr/>
        <a:lstStyle/>
        <a:p>
          <a:endParaRPr lang="en-SG"/>
        </a:p>
      </dgm:t>
    </dgm:pt>
    <dgm:pt modelId="{79F7AF1D-5D58-420B-BB31-44784D14160A}" type="pres">
      <dgm:prSet presAssocID="{DF50AD15-F24A-4F95-8113-5E1E1A7FA81B}" presName="Name0" presStyleCnt="0">
        <dgm:presLayoutVars>
          <dgm:dir/>
          <dgm:animLvl val="lvl"/>
          <dgm:resizeHandles val="exact"/>
        </dgm:presLayoutVars>
      </dgm:prSet>
      <dgm:spPr/>
    </dgm:pt>
    <dgm:pt modelId="{4AFD30C1-BEA9-4733-A3FE-2ADBFACD618B}" type="pres">
      <dgm:prSet presAssocID="{1418BB87-6163-40F7-9A1D-213A7592DE8D}" presName="composite" presStyleCnt="0"/>
      <dgm:spPr/>
    </dgm:pt>
    <dgm:pt modelId="{BA2FE56F-A674-4923-8583-B7C96BC1204C}" type="pres">
      <dgm:prSet presAssocID="{1418BB87-6163-40F7-9A1D-213A7592DE8D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4AEB2A29-9EB4-4B0B-9562-9FF354811284}" type="pres">
      <dgm:prSet presAssocID="{1418BB87-6163-40F7-9A1D-213A7592DE8D}" presName="desTx" presStyleLbl="alignAccFollowNode1" presStyleIdx="0" presStyleCnt="5" custScaleY="98361">
        <dgm:presLayoutVars>
          <dgm:bulletEnabled val="1"/>
        </dgm:presLayoutVars>
      </dgm:prSet>
      <dgm:spPr/>
    </dgm:pt>
    <dgm:pt modelId="{396256C0-BC20-4D51-8993-42B31A8C7969}" type="pres">
      <dgm:prSet presAssocID="{A3B21B14-C446-495D-8774-7370A5BE38C5}" presName="space" presStyleCnt="0"/>
      <dgm:spPr/>
    </dgm:pt>
    <dgm:pt modelId="{31F6D29E-C7A0-4CD3-91C6-170DD462A6B3}" type="pres">
      <dgm:prSet presAssocID="{3926A797-F044-4E57-9B47-B67DBA469C69}" presName="composite" presStyleCnt="0"/>
      <dgm:spPr/>
    </dgm:pt>
    <dgm:pt modelId="{2485CBA3-996C-4EF7-9F77-ACECA6BAE5F8}" type="pres">
      <dgm:prSet presAssocID="{3926A797-F044-4E57-9B47-B67DBA469C69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39DA7BB1-22D4-4DC9-B6A8-42DAE70EDEE4}" type="pres">
      <dgm:prSet presAssocID="{3926A797-F044-4E57-9B47-B67DBA469C69}" presName="desTx" presStyleLbl="alignAccFollowNode1" presStyleIdx="1" presStyleCnt="5" custScaleY="98361">
        <dgm:presLayoutVars>
          <dgm:bulletEnabled val="1"/>
        </dgm:presLayoutVars>
      </dgm:prSet>
      <dgm:spPr/>
    </dgm:pt>
    <dgm:pt modelId="{B6548CF0-9280-42B3-B818-BE903F63FC6F}" type="pres">
      <dgm:prSet presAssocID="{0791CF29-6674-4188-B3E2-513AAA4F3A10}" presName="space" presStyleCnt="0"/>
      <dgm:spPr/>
    </dgm:pt>
    <dgm:pt modelId="{3684B16A-279B-4B36-9191-C090A68AED12}" type="pres">
      <dgm:prSet presAssocID="{C6C57228-3D70-423E-8FEE-76FA2B10FA63}" presName="composite" presStyleCnt="0"/>
      <dgm:spPr/>
    </dgm:pt>
    <dgm:pt modelId="{D953E734-DC4D-46C9-A378-9A17DAA08018}" type="pres">
      <dgm:prSet presAssocID="{C6C57228-3D70-423E-8FEE-76FA2B10FA63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6425735C-021C-4E86-B470-8BD9010DC6EC}" type="pres">
      <dgm:prSet presAssocID="{C6C57228-3D70-423E-8FEE-76FA2B10FA63}" presName="desTx" presStyleLbl="alignAccFollowNode1" presStyleIdx="2" presStyleCnt="5" custScaleY="98361">
        <dgm:presLayoutVars>
          <dgm:bulletEnabled val="1"/>
        </dgm:presLayoutVars>
      </dgm:prSet>
      <dgm:spPr/>
    </dgm:pt>
    <dgm:pt modelId="{24D68015-74C3-4B84-A104-FD01A54E6654}" type="pres">
      <dgm:prSet presAssocID="{214728BB-A492-4A25-BCE5-FCD70A053E3D}" presName="space" presStyleCnt="0"/>
      <dgm:spPr/>
    </dgm:pt>
    <dgm:pt modelId="{7D7CE354-1BB8-41C7-93C2-F4628581EA53}" type="pres">
      <dgm:prSet presAssocID="{599C179E-FAA2-43BD-9AE6-BE42F3BC30D5}" presName="composite" presStyleCnt="0"/>
      <dgm:spPr/>
    </dgm:pt>
    <dgm:pt modelId="{392EB1E3-C28F-4208-A539-BF2301C174F3}" type="pres">
      <dgm:prSet presAssocID="{599C179E-FAA2-43BD-9AE6-BE42F3BC30D5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E95F4480-B370-4912-BC17-2F52C707B9FF}" type="pres">
      <dgm:prSet presAssocID="{599C179E-FAA2-43BD-9AE6-BE42F3BC30D5}" presName="desTx" presStyleLbl="alignAccFollowNode1" presStyleIdx="3" presStyleCnt="5" custScaleY="98361">
        <dgm:presLayoutVars>
          <dgm:bulletEnabled val="1"/>
        </dgm:presLayoutVars>
      </dgm:prSet>
      <dgm:spPr/>
    </dgm:pt>
    <dgm:pt modelId="{5CC4845C-7915-4DD0-8D25-2A18A7DBFCC4}" type="pres">
      <dgm:prSet presAssocID="{B19D87F0-8985-4312-9016-54839BA4E45C}" presName="space" presStyleCnt="0"/>
      <dgm:spPr/>
    </dgm:pt>
    <dgm:pt modelId="{D0DC992D-BED6-4F92-B110-6026B24E16E7}" type="pres">
      <dgm:prSet presAssocID="{345D7F76-57BA-402C-A6A6-C37726560C39}" presName="composite" presStyleCnt="0"/>
      <dgm:spPr/>
    </dgm:pt>
    <dgm:pt modelId="{D950E165-BEEE-46C0-90FE-C07082224E79}" type="pres">
      <dgm:prSet presAssocID="{345D7F76-57BA-402C-A6A6-C37726560C39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47FC54F6-A677-416E-B256-8E90975A3C83}" type="pres">
      <dgm:prSet presAssocID="{345D7F76-57BA-402C-A6A6-C37726560C39}" presName="desTx" presStyleLbl="alignAccFollowNode1" presStyleIdx="4" presStyleCnt="5" custScaleY="98361">
        <dgm:presLayoutVars>
          <dgm:bulletEnabled val="1"/>
        </dgm:presLayoutVars>
      </dgm:prSet>
      <dgm:spPr/>
    </dgm:pt>
  </dgm:ptLst>
  <dgm:cxnLst>
    <dgm:cxn modelId="{3064A70B-F317-422A-B151-DE091DF79420}" type="presOf" srcId="{581A2DB7-A1BD-4949-885D-1BE46580351E}" destId="{E95F4480-B370-4912-BC17-2F52C707B9FF}" srcOrd="0" destOrd="1" presId="urn:microsoft.com/office/officeart/2005/8/layout/hList1"/>
    <dgm:cxn modelId="{7E81C411-B017-4AAD-89B9-D0F79C758697}" type="presOf" srcId="{CD27003F-6D85-498A-B703-5DD05636EF1C}" destId="{6425735C-021C-4E86-B470-8BD9010DC6EC}" srcOrd="0" destOrd="0" presId="urn:microsoft.com/office/officeart/2005/8/layout/hList1"/>
    <dgm:cxn modelId="{13CA6815-1109-46E8-9DE6-B2763E390EDE}" type="presOf" srcId="{09F17F15-1BEE-47B4-970E-18EBFCCAF6E6}" destId="{4AEB2A29-9EB4-4B0B-9562-9FF354811284}" srcOrd="0" destOrd="0" presId="urn:microsoft.com/office/officeart/2005/8/layout/hList1"/>
    <dgm:cxn modelId="{27C45319-1680-4221-B295-9E3BD0354CEF}" type="presOf" srcId="{DF50AD15-F24A-4F95-8113-5E1E1A7FA81B}" destId="{79F7AF1D-5D58-420B-BB31-44784D14160A}" srcOrd="0" destOrd="0" presId="urn:microsoft.com/office/officeart/2005/8/layout/hList1"/>
    <dgm:cxn modelId="{EBEF4C20-1F6B-4C7A-820E-8956AA8BE8F1}" srcId="{599C179E-FAA2-43BD-9AE6-BE42F3BC30D5}" destId="{581A2DB7-A1BD-4949-885D-1BE46580351E}" srcOrd="1" destOrd="0" parTransId="{2391F85A-FCD7-4F48-9E34-789EC7009D09}" sibTransId="{31386791-D971-4C90-BB96-1909AB369CE4}"/>
    <dgm:cxn modelId="{772CE922-2490-431D-896E-E3D989FB84E6}" type="presOf" srcId="{1418BB87-6163-40F7-9A1D-213A7592DE8D}" destId="{BA2FE56F-A674-4923-8583-B7C96BC1204C}" srcOrd="0" destOrd="0" presId="urn:microsoft.com/office/officeart/2005/8/layout/hList1"/>
    <dgm:cxn modelId="{F0189823-C62C-45BD-9242-326DED8B819A}" type="presOf" srcId="{3926A797-F044-4E57-9B47-B67DBA469C69}" destId="{2485CBA3-996C-4EF7-9F77-ACECA6BAE5F8}" srcOrd="0" destOrd="0" presId="urn:microsoft.com/office/officeart/2005/8/layout/hList1"/>
    <dgm:cxn modelId="{CFB8422D-67E6-48C5-96CA-34556A59A0AB}" type="presOf" srcId="{345D7F76-57BA-402C-A6A6-C37726560C39}" destId="{D950E165-BEEE-46C0-90FE-C07082224E79}" srcOrd="0" destOrd="0" presId="urn:microsoft.com/office/officeart/2005/8/layout/hList1"/>
    <dgm:cxn modelId="{143EF73D-80E6-45A5-AAC0-6D8C5F6F84BC}" srcId="{3926A797-F044-4E57-9B47-B67DBA469C69}" destId="{1FD6CB46-16D2-4060-9B07-7351B9EBA8F0}" srcOrd="0" destOrd="0" parTransId="{1864A01A-7E94-487C-BDD6-EAFE43D2F58E}" sibTransId="{7416AB49-7C92-403F-9A7D-FE351238A8EB}"/>
    <dgm:cxn modelId="{A06F3F5D-F1AD-4DCD-BA43-8C7EFB0543D1}" type="presOf" srcId="{72D3752D-A03A-4F56-9A72-3342FF736431}" destId="{4AEB2A29-9EB4-4B0B-9562-9FF354811284}" srcOrd="0" destOrd="1" presId="urn:microsoft.com/office/officeart/2005/8/layout/hList1"/>
    <dgm:cxn modelId="{94B0EE5D-A77D-4F2C-AEB2-5980350BE635}" srcId="{DF50AD15-F24A-4F95-8113-5E1E1A7FA81B}" destId="{3926A797-F044-4E57-9B47-B67DBA469C69}" srcOrd="1" destOrd="0" parTransId="{7E07FA4E-2C5B-4A73-9453-912C307EEC36}" sibTransId="{0791CF29-6674-4188-B3E2-513AAA4F3A10}"/>
    <dgm:cxn modelId="{7E71575E-37BF-46B3-B1BA-87ED68A0BDE9}" type="presOf" srcId="{9DA92A06-80A4-45DF-8E76-A94730B47E84}" destId="{E95F4480-B370-4912-BC17-2F52C707B9FF}" srcOrd="0" destOrd="0" presId="urn:microsoft.com/office/officeart/2005/8/layout/hList1"/>
    <dgm:cxn modelId="{DB60D049-4A2A-4FA8-BDC0-28820AC2496C}" type="presOf" srcId="{53800C11-C383-4A41-A2F6-9C29BEB16A89}" destId="{47FC54F6-A677-416E-B256-8E90975A3C83}" srcOrd="0" destOrd="0" presId="urn:microsoft.com/office/officeart/2005/8/layout/hList1"/>
    <dgm:cxn modelId="{D91EC279-D20E-49C5-94D3-BD43D38FF8EA}" srcId="{1418BB87-6163-40F7-9A1D-213A7592DE8D}" destId="{09F17F15-1BEE-47B4-970E-18EBFCCAF6E6}" srcOrd="0" destOrd="0" parTransId="{8CD26DBC-A0F9-4CBA-95E6-37142FBCD350}" sibTransId="{40DFA37A-2508-41F8-9FC4-143DBC12EBC0}"/>
    <dgm:cxn modelId="{5160C084-3D9B-41A9-B411-7B0FBDB3C158}" srcId="{DF50AD15-F24A-4F95-8113-5E1E1A7FA81B}" destId="{599C179E-FAA2-43BD-9AE6-BE42F3BC30D5}" srcOrd="3" destOrd="0" parTransId="{9F4A6015-7D78-46EF-BFDC-DD50AB02C93E}" sibTransId="{B19D87F0-8985-4312-9016-54839BA4E45C}"/>
    <dgm:cxn modelId="{F6741696-FA0F-4F5A-B23E-F7CDE90409F7}" type="presOf" srcId="{C6C57228-3D70-423E-8FEE-76FA2B10FA63}" destId="{D953E734-DC4D-46C9-A378-9A17DAA08018}" srcOrd="0" destOrd="0" presId="urn:microsoft.com/office/officeart/2005/8/layout/hList1"/>
    <dgm:cxn modelId="{BD51A3A8-E57B-40AB-BE2A-CBE873F37CA3}" type="presOf" srcId="{1FD6CB46-16D2-4060-9B07-7351B9EBA8F0}" destId="{39DA7BB1-22D4-4DC9-B6A8-42DAE70EDEE4}" srcOrd="0" destOrd="0" presId="urn:microsoft.com/office/officeart/2005/8/layout/hList1"/>
    <dgm:cxn modelId="{F02659AC-E13C-4118-A066-57B8F03A158E}" srcId="{DF50AD15-F24A-4F95-8113-5E1E1A7FA81B}" destId="{1418BB87-6163-40F7-9A1D-213A7592DE8D}" srcOrd="0" destOrd="0" parTransId="{3E80A8FD-1D84-4126-9EE5-5B5B065EBB58}" sibTransId="{A3B21B14-C446-495D-8774-7370A5BE38C5}"/>
    <dgm:cxn modelId="{C3396DC2-74DA-4A38-A92D-BD0FCD2E3681}" srcId="{599C179E-FAA2-43BD-9AE6-BE42F3BC30D5}" destId="{9DA92A06-80A4-45DF-8E76-A94730B47E84}" srcOrd="0" destOrd="0" parTransId="{E5F1D3BA-4CC5-405F-B6D6-4AE83349D6F5}" sibTransId="{6561B72B-67F0-4AB9-8F83-36739811DB92}"/>
    <dgm:cxn modelId="{90F6E6D1-15E8-433B-981C-4BCBB694ABDC}" srcId="{1418BB87-6163-40F7-9A1D-213A7592DE8D}" destId="{72D3752D-A03A-4F56-9A72-3342FF736431}" srcOrd="1" destOrd="0" parTransId="{4C00C620-61A3-4E30-9AF5-3F588344303A}" sibTransId="{96343366-803E-4526-A205-892F80E229EF}"/>
    <dgm:cxn modelId="{56AB46E6-69D7-480E-8034-13C3287B9481}" srcId="{345D7F76-57BA-402C-A6A6-C37726560C39}" destId="{53800C11-C383-4A41-A2F6-9C29BEB16A89}" srcOrd="0" destOrd="0" parTransId="{6959247F-CC82-451C-B8E6-3974D297A1FC}" sibTransId="{D920C4C1-B5F6-48CD-8F9F-F8BDD688B4BD}"/>
    <dgm:cxn modelId="{4F28EBE9-704B-403B-8A29-78C22FD069C6}" type="presOf" srcId="{599C179E-FAA2-43BD-9AE6-BE42F3BC30D5}" destId="{392EB1E3-C28F-4208-A539-BF2301C174F3}" srcOrd="0" destOrd="0" presId="urn:microsoft.com/office/officeart/2005/8/layout/hList1"/>
    <dgm:cxn modelId="{96944CF8-CAD3-4A2B-8056-759EC7CC35BD}" srcId="{DF50AD15-F24A-4F95-8113-5E1E1A7FA81B}" destId="{345D7F76-57BA-402C-A6A6-C37726560C39}" srcOrd="4" destOrd="0" parTransId="{2C8A2D34-D77D-44D3-923A-EBC8F365F7FB}" sibTransId="{5E418A9E-BC7C-4A06-A718-41809C392E44}"/>
    <dgm:cxn modelId="{37904EFA-2299-4286-AD3C-006A73381204}" srcId="{DF50AD15-F24A-4F95-8113-5E1E1A7FA81B}" destId="{C6C57228-3D70-423E-8FEE-76FA2B10FA63}" srcOrd="2" destOrd="0" parTransId="{3D3E69B7-5461-4A32-AF4A-E912C0CA4FAF}" sibTransId="{214728BB-A492-4A25-BCE5-FCD70A053E3D}"/>
    <dgm:cxn modelId="{958A2AFC-A55F-4292-B575-017D4BC0345B}" srcId="{3926A797-F044-4E57-9B47-B67DBA469C69}" destId="{DF91E185-4B3F-4C7F-909A-F5AEBD161D74}" srcOrd="1" destOrd="0" parTransId="{5ACE46D2-7140-474A-97A2-AC59E904FD2A}" sibTransId="{CC044EE2-5CC7-4ADA-80A7-78D91CDA670A}"/>
    <dgm:cxn modelId="{8BAD82FC-5E77-434A-BB3E-EB955032E9BB}" type="presOf" srcId="{DF91E185-4B3F-4C7F-909A-F5AEBD161D74}" destId="{39DA7BB1-22D4-4DC9-B6A8-42DAE70EDEE4}" srcOrd="0" destOrd="1" presId="urn:microsoft.com/office/officeart/2005/8/layout/hList1"/>
    <dgm:cxn modelId="{B41DD0FE-3A95-4C45-8C3B-F539847396D9}" srcId="{C6C57228-3D70-423E-8FEE-76FA2B10FA63}" destId="{CD27003F-6D85-498A-B703-5DD05636EF1C}" srcOrd="0" destOrd="0" parTransId="{C9137EF2-FE08-45BD-A886-A5AFB15C4A40}" sibTransId="{8ED844CA-A552-42A5-B20D-D3DDC5DD3882}"/>
    <dgm:cxn modelId="{038A33C5-A8A7-41E8-8BEA-1182B027B916}" type="presParOf" srcId="{79F7AF1D-5D58-420B-BB31-44784D14160A}" destId="{4AFD30C1-BEA9-4733-A3FE-2ADBFACD618B}" srcOrd="0" destOrd="0" presId="urn:microsoft.com/office/officeart/2005/8/layout/hList1"/>
    <dgm:cxn modelId="{A56DAEE2-E583-4CD4-8268-71D37700D16C}" type="presParOf" srcId="{4AFD30C1-BEA9-4733-A3FE-2ADBFACD618B}" destId="{BA2FE56F-A674-4923-8583-B7C96BC1204C}" srcOrd="0" destOrd="0" presId="urn:microsoft.com/office/officeart/2005/8/layout/hList1"/>
    <dgm:cxn modelId="{1DF436A8-6BAA-4798-9262-BB9061602EED}" type="presParOf" srcId="{4AFD30C1-BEA9-4733-A3FE-2ADBFACD618B}" destId="{4AEB2A29-9EB4-4B0B-9562-9FF354811284}" srcOrd="1" destOrd="0" presId="urn:microsoft.com/office/officeart/2005/8/layout/hList1"/>
    <dgm:cxn modelId="{43D83E76-DD82-4C5F-93A1-7D713FDAEA96}" type="presParOf" srcId="{79F7AF1D-5D58-420B-BB31-44784D14160A}" destId="{396256C0-BC20-4D51-8993-42B31A8C7969}" srcOrd="1" destOrd="0" presId="urn:microsoft.com/office/officeart/2005/8/layout/hList1"/>
    <dgm:cxn modelId="{CCCDC0C8-4D6E-4A24-8FCC-7AE3D8D6C054}" type="presParOf" srcId="{79F7AF1D-5D58-420B-BB31-44784D14160A}" destId="{31F6D29E-C7A0-4CD3-91C6-170DD462A6B3}" srcOrd="2" destOrd="0" presId="urn:microsoft.com/office/officeart/2005/8/layout/hList1"/>
    <dgm:cxn modelId="{F82120C4-A78C-440F-9425-DB2A3A9B643C}" type="presParOf" srcId="{31F6D29E-C7A0-4CD3-91C6-170DD462A6B3}" destId="{2485CBA3-996C-4EF7-9F77-ACECA6BAE5F8}" srcOrd="0" destOrd="0" presId="urn:microsoft.com/office/officeart/2005/8/layout/hList1"/>
    <dgm:cxn modelId="{4F3C9893-EBDF-42D2-99E8-4B0AD0D97084}" type="presParOf" srcId="{31F6D29E-C7A0-4CD3-91C6-170DD462A6B3}" destId="{39DA7BB1-22D4-4DC9-B6A8-42DAE70EDEE4}" srcOrd="1" destOrd="0" presId="urn:microsoft.com/office/officeart/2005/8/layout/hList1"/>
    <dgm:cxn modelId="{F63FAA46-8C3A-44BD-AE94-084B3EE021A8}" type="presParOf" srcId="{79F7AF1D-5D58-420B-BB31-44784D14160A}" destId="{B6548CF0-9280-42B3-B818-BE903F63FC6F}" srcOrd="3" destOrd="0" presId="urn:microsoft.com/office/officeart/2005/8/layout/hList1"/>
    <dgm:cxn modelId="{49480C67-D124-45B2-B695-61D58A24835B}" type="presParOf" srcId="{79F7AF1D-5D58-420B-BB31-44784D14160A}" destId="{3684B16A-279B-4B36-9191-C090A68AED12}" srcOrd="4" destOrd="0" presId="urn:microsoft.com/office/officeart/2005/8/layout/hList1"/>
    <dgm:cxn modelId="{02544D24-BCBD-4132-8516-4A2BF3911E00}" type="presParOf" srcId="{3684B16A-279B-4B36-9191-C090A68AED12}" destId="{D953E734-DC4D-46C9-A378-9A17DAA08018}" srcOrd="0" destOrd="0" presId="urn:microsoft.com/office/officeart/2005/8/layout/hList1"/>
    <dgm:cxn modelId="{BC65B970-CC5D-42A8-829A-EDD40FCD6CE3}" type="presParOf" srcId="{3684B16A-279B-4B36-9191-C090A68AED12}" destId="{6425735C-021C-4E86-B470-8BD9010DC6EC}" srcOrd="1" destOrd="0" presId="urn:microsoft.com/office/officeart/2005/8/layout/hList1"/>
    <dgm:cxn modelId="{6DF8D1F5-3CFD-41C9-8916-FB156CE0D63E}" type="presParOf" srcId="{79F7AF1D-5D58-420B-BB31-44784D14160A}" destId="{24D68015-74C3-4B84-A104-FD01A54E6654}" srcOrd="5" destOrd="0" presId="urn:microsoft.com/office/officeart/2005/8/layout/hList1"/>
    <dgm:cxn modelId="{49AFED94-8BCF-45E2-84F6-79D6C2FDBB5A}" type="presParOf" srcId="{79F7AF1D-5D58-420B-BB31-44784D14160A}" destId="{7D7CE354-1BB8-41C7-93C2-F4628581EA53}" srcOrd="6" destOrd="0" presId="urn:microsoft.com/office/officeart/2005/8/layout/hList1"/>
    <dgm:cxn modelId="{6DDA2679-7E63-4EAB-8236-0A152F8076B2}" type="presParOf" srcId="{7D7CE354-1BB8-41C7-93C2-F4628581EA53}" destId="{392EB1E3-C28F-4208-A539-BF2301C174F3}" srcOrd="0" destOrd="0" presId="urn:microsoft.com/office/officeart/2005/8/layout/hList1"/>
    <dgm:cxn modelId="{C722FDEF-ED5A-43C1-9DC7-94A1F633F3D2}" type="presParOf" srcId="{7D7CE354-1BB8-41C7-93C2-F4628581EA53}" destId="{E95F4480-B370-4912-BC17-2F52C707B9FF}" srcOrd="1" destOrd="0" presId="urn:microsoft.com/office/officeart/2005/8/layout/hList1"/>
    <dgm:cxn modelId="{1269E366-BD46-4D2E-8701-0F88E492C007}" type="presParOf" srcId="{79F7AF1D-5D58-420B-BB31-44784D14160A}" destId="{5CC4845C-7915-4DD0-8D25-2A18A7DBFCC4}" srcOrd="7" destOrd="0" presId="urn:microsoft.com/office/officeart/2005/8/layout/hList1"/>
    <dgm:cxn modelId="{88EEE967-3DC6-4F1F-9802-66417583FC0B}" type="presParOf" srcId="{79F7AF1D-5D58-420B-BB31-44784D14160A}" destId="{D0DC992D-BED6-4F92-B110-6026B24E16E7}" srcOrd="8" destOrd="0" presId="urn:microsoft.com/office/officeart/2005/8/layout/hList1"/>
    <dgm:cxn modelId="{4DA32CE3-71A0-4D52-A409-58C00DB2CEB5}" type="presParOf" srcId="{D0DC992D-BED6-4F92-B110-6026B24E16E7}" destId="{D950E165-BEEE-46C0-90FE-C07082224E79}" srcOrd="0" destOrd="0" presId="urn:microsoft.com/office/officeart/2005/8/layout/hList1"/>
    <dgm:cxn modelId="{A7B39359-1C1C-4B67-B2DC-BA7251B8AEA7}" type="presParOf" srcId="{D0DC992D-BED6-4F92-B110-6026B24E16E7}" destId="{47FC54F6-A677-416E-B256-8E90975A3C8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50AD15-F24A-4F95-8113-5E1E1A7FA81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1418BB87-6163-40F7-9A1D-213A7592DE8D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400" dirty="0"/>
            <a:t>Impute</a:t>
          </a:r>
        </a:p>
      </dgm:t>
    </dgm:pt>
    <dgm:pt modelId="{3E80A8FD-1D84-4126-9EE5-5B5B065EBB58}" type="parTrans" cxnId="{F02659AC-E13C-4118-A066-57B8F03A158E}">
      <dgm:prSet/>
      <dgm:spPr/>
      <dgm:t>
        <a:bodyPr/>
        <a:lstStyle/>
        <a:p>
          <a:endParaRPr lang="en-SG"/>
        </a:p>
      </dgm:t>
    </dgm:pt>
    <dgm:pt modelId="{A3B21B14-C446-495D-8774-7370A5BE38C5}" type="sibTrans" cxnId="{F02659AC-E13C-4118-A066-57B8F03A158E}">
      <dgm:prSet/>
      <dgm:spPr/>
      <dgm:t>
        <a:bodyPr/>
        <a:lstStyle/>
        <a:p>
          <a:endParaRPr lang="en-SG"/>
        </a:p>
      </dgm:t>
    </dgm:pt>
    <dgm:pt modelId="{09F17F15-1BEE-47B4-970E-18EBFCCAF6E6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400" dirty="0" err="1"/>
            <a:t>KNNImputer</a:t>
          </a:r>
          <a:endParaRPr lang="en-SG" sz="1400" dirty="0"/>
        </a:p>
      </dgm:t>
    </dgm:pt>
    <dgm:pt modelId="{8CD26DBC-A0F9-4CBA-95E6-37142FBCD350}" type="parTrans" cxnId="{D91EC279-D20E-49C5-94D3-BD43D38FF8EA}">
      <dgm:prSet/>
      <dgm:spPr/>
      <dgm:t>
        <a:bodyPr/>
        <a:lstStyle/>
        <a:p>
          <a:endParaRPr lang="en-SG"/>
        </a:p>
      </dgm:t>
    </dgm:pt>
    <dgm:pt modelId="{40DFA37A-2508-41F8-9FC4-143DBC12EBC0}" type="sibTrans" cxnId="{D91EC279-D20E-49C5-94D3-BD43D38FF8EA}">
      <dgm:prSet/>
      <dgm:spPr/>
      <dgm:t>
        <a:bodyPr/>
        <a:lstStyle/>
        <a:p>
          <a:endParaRPr lang="en-SG"/>
        </a:p>
      </dgm:t>
    </dgm:pt>
    <dgm:pt modelId="{3926A797-F044-4E57-9B47-B67DBA469C69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400" dirty="0"/>
            <a:t>Oversample</a:t>
          </a:r>
        </a:p>
      </dgm:t>
    </dgm:pt>
    <dgm:pt modelId="{7E07FA4E-2C5B-4A73-9453-912C307EEC36}" type="parTrans" cxnId="{94B0EE5D-A77D-4F2C-AEB2-5980350BE635}">
      <dgm:prSet/>
      <dgm:spPr/>
      <dgm:t>
        <a:bodyPr/>
        <a:lstStyle/>
        <a:p>
          <a:endParaRPr lang="en-SG"/>
        </a:p>
      </dgm:t>
    </dgm:pt>
    <dgm:pt modelId="{0791CF29-6674-4188-B3E2-513AAA4F3A10}" type="sibTrans" cxnId="{94B0EE5D-A77D-4F2C-AEB2-5980350BE635}">
      <dgm:prSet/>
      <dgm:spPr/>
      <dgm:t>
        <a:bodyPr/>
        <a:lstStyle/>
        <a:p>
          <a:endParaRPr lang="en-SG"/>
        </a:p>
      </dgm:t>
    </dgm:pt>
    <dgm:pt modelId="{1FD6CB46-16D2-4060-9B07-7351B9EBA8F0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400" dirty="0"/>
            <a:t>SMOTE</a:t>
          </a:r>
        </a:p>
      </dgm:t>
    </dgm:pt>
    <dgm:pt modelId="{1864A01A-7E94-487C-BDD6-EAFE43D2F58E}" type="parTrans" cxnId="{143EF73D-80E6-45A5-AAC0-6D8C5F6F84BC}">
      <dgm:prSet/>
      <dgm:spPr/>
      <dgm:t>
        <a:bodyPr/>
        <a:lstStyle/>
        <a:p>
          <a:endParaRPr lang="en-SG"/>
        </a:p>
      </dgm:t>
    </dgm:pt>
    <dgm:pt modelId="{7416AB49-7C92-403F-9A7D-FE351238A8EB}" type="sibTrans" cxnId="{143EF73D-80E6-45A5-AAC0-6D8C5F6F84BC}">
      <dgm:prSet/>
      <dgm:spPr/>
      <dgm:t>
        <a:bodyPr/>
        <a:lstStyle/>
        <a:p>
          <a:endParaRPr lang="en-SG"/>
        </a:p>
      </dgm:t>
    </dgm:pt>
    <dgm:pt modelId="{C6C57228-3D70-423E-8FEE-76FA2B10FA63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400" dirty="0"/>
            <a:t>Scale</a:t>
          </a:r>
        </a:p>
      </dgm:t>
    </dgm:pt>
    <dgm:pt modelId="{3D3E69B7-5461-4A32-AF4A-E912C0CA4FAF}" type="parTrans" cxnId="{37904EFA-2299-4286-AD3C-006A73381204}">
      <dgm:prSet/>
      <dgm:spPr/>
      <dgm:t>
        <a:bodyPr/>
        <a:lstStyle/>
        <a:p>
          <a:endParaRPr lang="en-SG"/>
        </a:p>
      </dgm:t>
    </dgm:pt>
    <dgm:pt modelId="{214728BB-A492-4A25-BCE5-FCD70A053E3D}" type="sibTrans" cxnId="{37904EFA-2299-4286-AD3C-006A73381204}">
      <dgm:prSet/>
      <dgm:spPr/>
      <dgm:t>
        <a:bodyPr/>
        <a:lstStyle/>
        <a:p>
          <a:endParaRPr lang="en-SG"/>
        </a:p>
      </dgm:t>
    </dgm:pt>
    <dgm:pt modelId="{CD27003F-6D85-498A-B703-5DD05636EF1C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400" dirty="0" err="1"/>
            <a:t>StandardScaler</a:t>
          </a:r>
          <a:endParaRPr lang="en-SG" sz="1400" dirty="0"/>
        </a:p>
      </dgm:t>
    </dgm:pt>
    <dgm:pt modelId="{C9137EF2-FE08-45BD-A886-A5AFB15C4A40}" type="parTrans" cxnId="{B41DD0FE-3A95-4C45-8C3B-F539847396D9}">
      <dgm:prSet/>
      <dgm:spPr/>
      <dgm:t>
        <a:bodyPr/>
        <a:lstStyle/>
        <a:p>
          <a:endParaRPr lang="en-SG"/>
        </a:p>
      </dgm:t>
    </dgm:pt>
    <dgm:pt modelId="{8ED844CA-A552-42A5-B20D-D3DDC5DD3882}" type="sibTrans" cxnId="{B41DD0FE-3A95-4C45-8C3B-F539847396D9}">
      <dgm:prSet/>
      <dgm:spPr/>
      <dgm:t>
        <a:bodyPr/>
        <a:lstStyle/>
        <a:p>
          <a:endParaRPr lang="en-SG"/>
        </a:p>
      </dgm:t>
    </dgm:pt>
    <dgm:pt modelId="{599C179E-FAA2-43BD-9AE6-BE42F3BC30D5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400" dirty="0"/>
            <a:t>Model</a:t>
          </a:r>
        </a:p>
      </dgm:t>
    </dgm:pt>
    <dgm:pt modelId="{9F4A6015-7D78-46EF-BFDC-DD50AB02C93E}" type="parTrans" cxnId="{5160C084-3D9B-41A9-B411-7B0FBDB3C158}">
      <dgm:prSet/>
      <dgm:spPr/>
      <dgm:t>
        <a:bodyPr/>
        <a:lstStyle/>
        <a:p>
          <a:endParaRPr lang="en-SG"/>
        </a:p>
      </dgm:t>
    </dgm:pt>
    <dgm:pt modelId="{B19D87F0-8985-4312-9016-54839BA4E45C}" type="sibTrans" cxnId="{5160C084-3D9B-41A9-B411-7B0FBDB3C158}">
      <dgm:prSet/>
      <dgm:spPr/>
      <dgm:t>
        <a:bodyPr/>
        <a:lstStyle/>
        <a:p>
          <a:endParaRPr lang="en-SG"/>
        </a:p>
      </dgm:t>
    </dgm:pt>
    <dgm:pt modelId="{9DA92A06-80A4-45DF-8E76-A94730B47E84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400" b="0" dirty="0"/>
            <a:t>Regularisation strength</a:t>
          </a:r>
        </a:p>
      </dgm:t>
    </dgm:pt>
    <dgm:pt modelId="{E5F1D3BA-4CC5-405F-B6D6-4AE83349D6F5}" type="parTrans" cxnId="{C3396DC2-74DA-4A38-A92D-BD0FCD2E3681}">
      <dgm:prSet/>
      <dgm:spPr/>
      <dgm:t>
        <a:bodyPr/>
        <a:lstStyle/>
        <a:p>
          <a:endParaRPr lang="en-SG"/>
        </a:p>
      </dgm:t>
    </dgm:pt>
    <dgm:pt modelId="{6561B72B-67F0-4AB9-8F83-36739811DB92}" type="sibTrans" cxnId="{C3396DC2-74DA-4A38-A92D-BD0FCD2E3681}">
      <dgm:prSet/>
      <dgm:spPr/>
      <dgm:t>
        <a:bodyPr/>
        <a:lstStyle/>
        <a:p>
          <a:endParaRPr lang="en-SG"/>
        </a:p>
      </dgm:t>
    </dgm:pt>
    <dgm:pt modelId="{345D7F76-57BA-402C-A6A6-C37726560C39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400" dirty="0"/>
            <a:t>Decision Boundary</a:t>
          </a:r>
        </a:p>
      </dgm:t>
    </dgm:pt>
    <dgm:pt modelId="{2C8A2D34-D77D-44D3-923A-EBC8F365F7FB}" type="parTrans" cxnId="{96944CF8-CAD3-4A2B-8056-759EC7CC35BD}">
      <dgm:prSet/>
      <dgm:spPr/>
      <dgm:t>
        <a:bodyPr/>
        <a:lstStyle/>
        <a:p>
          <a:endParaRPr lang="en-SG"/>
        </a:p>
      </dgm:t>
    </dgm:pt>
    <dgm:pt modelId="{5E418A9E-BC7C-4A06-A718-41809C392E44}" type="sibTrans" cxnId="{96944CF8-CAD3-4A2B-8056-759EC7CC35BD}">
      <dgm:prSet/>
      <dgm:spPr/>
      <dgm:t>
        <a:bodyPr/>
        <a:lstStyle/>
        <a:p>
          <a:endParaRPr lang="en-SG"/>
        </a:p>
      </dgm:t>
    </dgm:pt>
    <dgm:pt modelId="{53800C11-C383-4A41-A2F6-9C29BEB16A89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400" b="0" dirty="0">
              <a:solidFill>
                <a:srgbClr val="0000FF"/>
              </a:solidFill>
            </a:rPr>
            <a:t>Probability &gt; 0.50, 0.35, 0.20 </a:t>
          </a:r>
          <a:r>
            <a:rPr lang="en-SG" sz="1400" b="0" dirty="0">
              <a:solidFill>
                <a:srgbClr val="0000FF"/>
              </a:solidFill>
              <a:sym typeface="Symbol" panose="05050102010706020507" pitchFamily="18" charset="2"/>
            </a:rPr>
            <a:t> </a:t>
          </a:r>
          <a:r>
            <a:rPr lang="en-SG" sz="1400" b="0" dirty="0">
              <a:solidFill>
                <a:srgbClr val="0000FF"/>
              </a:solidFill>
            </a:rPr>
            <a:t>Category = 1 (Die)</a:t>
          </a:r>
        </a:p>
      </dgm:t>
    </dgm:pt>
    <dgm:pt modelId="{6959247F-CC82-451C-B8E6-3974D297A1FC}" type="parTrans" cxnId="{56AB46E6-69D7-480E-8034-13C3287B9481}">
      <dgm:prSet/>
      <dgm:spPr/>
      <dgm:t>
        <a:bodyPr/>
        <a:lstStyle/>
        <a:p>
          <a:endParaRPr lang="en-SG"/>
        </a:p>
      </dgm:t>
    </dgm:pt>
    <dgm:pt modelId="{D920C4C1-B5F6-48CD-8F9F-F8BDD688B4BD}" type="sibTrans" cxnId="{56AB46E6-69D7-480E-8034-13C3287B9481}">
      <dgm:prSet/>
      <dgm:spPr/>
      <dgm:t>
        <a:bodyPr/>
        <a:lstStyle/>
        <a:p>
          <a:endParaRPr lang="en-SG"/>
        </a:p>
      </dgm:t>
    </dgm:pt>
    <dgm:pt modelId="{72D3752D-A03A-4F56-9A72-3342FF736431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400" dirty="0"/>
            <a:t>Neighbouring samples = 5</a:t>
          </a:r>
        </a:p>
      </dgm:t>
    </dgm:pt>
    <dgm:pt modelId="{4C00C620-61A3-4E30-9AF5-3F588344303A}" type="parTrans" cxnId="{90F6E6D1-15E8-433B-981C-4BCBB694ABDC}">
      <dgm:prSet/>
      <dgm:spPr/>
      <dgm:t>
        <a:bodyPr/>
        <a:lstStyle/>
        <a:p>
          <a:endParaRPr lang="en-SG"/>
        </a:p>
      </dgm:t>
    </dgm:pt>
    <dgm:pt modelId="{96343366-803E-4526-A205-892F80E229EF}" type="sibTrans" cxnId="{90F6E6D1-15E8-433B-981C-4BCBB694ABDC}">
      <dgm:prSet/>
      <dgm:spPr/>
      <dgm:t>
        <a:bodyPr/>
        <a:lstStyle/>
        <a:p>
          <a:endParaRPr lang="en-SG"/>
        </a:p>
      </dgm:t>
    </dgm:pt>
    <dgm:pt modelId="{DF91E185-4B3F-4C7F-909A-F5AEBD161D74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400" b="0" dirty="0"/>
            <a:t>Sampling strategy = 0.70, 0.85, 1.00</a:t>
          </a:r>
        </a:p>
      </dgm:t>
    </dgm:pt>
    <dgm:pt modelId="{5ACE46D2-7140-474A-97A2-AC59E904FD2A}" type="parTrans" cxnId="{958A2AFC-A55F-4292-B575-017D4BC0345B}">
      <dgm:prSet/>
      <dgm:spPr/>
      <dgm:t>
        <a:bodyPr/>
        <a:lstStyle/>
        <a:p>
          <a:endParaRPr lang="en-SG"/>
        </a:p>
      </dgm:t>
    </dgm:pt>
    <dgm:pt modelId="{CC044EE2-5CC7-4ADA-80A7-78D91CDA670A}" type="sibTrans" cxnId="{958A2AFC-A55F-4292-B575-017D4BC0345B}">
      <dgm:prSet/>
      <dgm:spPr/>
      <dgm:t>
        <a:bodyPr/>
        <a:lstStyle/>
        <a:p>
          <a:endParaRPr lang="en-SG"/>
        </a:p>
      </dgm:t>
    </dgm:pt>
    <dgm:pt modelId="{581A2DB7-A1BD-4949-885D-1BE46580351E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400" b="0" dirty="0"/>
            <a:t>L1 Alpha = 0 to 100</a:t>
          </a:r>
        </a:p>
      </dgm:t>
    </dgm:pt>
    <dgm:pt modelId="{2391F85A-FCD7-4F48-9E34-789EC7009D09}" type="parTrans" cxnId="{EBEF4C20-1F6B-4C7A-820E-8956AA8BE8F1}">
      <dgm:prSet/>
      <dgm:spPr/>
      <dgm:t>
        <a:bodyPr/>
        <a:lstStyle/>
        <a:p>
          <a:endParaRPr lang="en-SG"/>
        </a:p>
      </dgm:t>
    </dgm:pt>
    <dgm:pt modelId="{31386791-D971-4C90-BB96-1909AB369CE4}" type="sibTrans" cxnId="{EBEF4C20-1F6B-4C7A-820E-8956AA8BE8F1}">
      <dgm:prSet/>
      <dgm:spPr/>
      <dgm:t>
        <a:bodyPr/>
        <a:lstStyle/>
        <a:p>
          <a:endParaRPr lang="en-SG"/>
        </a:p>
      </dgm:t>
    </dgm:pt>
    <dgm:pt modelId="{79F7AF1D-5D58-420B-BB31-44784D14160A}" type="pres">
      <dgm:prSet presAssocID="{DF50AD15-F24A-4F95-8113-5E1E1A7FA81B}" presName="Name0" presStyleCnt="0">
        <dgm:presLayoutVars>
          <dgm:dir/>
          <dgm:animLvl val="lvl"/>
          <dgm:resizeHandles val="exact"/>
        </dgm:presLayoutVars>
      </dgm:prSet>
      <dgm:spPr/>
    </dgm:pt>
    <dgm:pt modelId="{4AFD30C1-BEA9-4733-A3FE-2ADBFACD618B}" type="pres">
      <dgm:prSet presAssocID="{1418BB87-6163-40F7-9A1D-213A7592DE8D}" presName="composite" presStyleCnt="0"/>
      <dgm:spPr/>
    </dgm:pt>
    <dgm:pt modelId="{BA2FE56F-A674-4923-8583-B7C96BC1204C}" type="pres">
      <dgm:prSet presAssocID="{1418BB87-6163-40F7-9A1D-213A7592DE8D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4AEB2A29-9EB4-4B0B-9562-9FF354811284}" type="pres">
      <dgm:prSet presAssocID="{1418BB87-6163-40F7-9A1D-213A7592DE8D}" presName="desTx" presStyleLbl="alignAccFollowNode1" presStyleIdx="0" presStyleCnt="5" custScaleY="98361">
        <dgm:presLayoutVars>
          <dgm:bulletEnabled val="1"/>
        </dgm:presLayoutVars>
      </dgm:prSet>
      <dgm:spPr/>
    </dgm:pt>
    <dgm:pt modelId="{396256C0-BC20-4D51-8993-42B31A8C7969}" type="pres">
      <dgm:prSet presAssocID="{A3B21B14-C446-495D-8774-7370A5BE38C5}" presName="space" presStyleCnt="0"/>
      <dgm:spPr/>
    </dgm:pt>
    <dgm:pt modelId="{31F6D29E-C7A0-4CD3-91C6-170DD462A6B3}" type="pres">
      <dgm:prSet presAssocID="{3926A797-F044-4E57-9B47-B67DBA469C69}" presName="composite" presStyleCnt="0"/>
      <dgm:spPr/>
    </dgm:pt>
    <dgm:pt modelId="{2485CBA3-996C-4EF7-9F77-ACECA6BAE5F8}" type="pres">
      <dgm:prSet presAssocID="{3926A797-F044-4E57-9B47-B67DBA469C69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39DA7BB1-22D4-4DC9-B6A8-42DAE70EDEE4}" type="pres">
      <dgm:prSet presAssocID="{3926A797-F044-4E57-9B47-B67DBA469C69}" presName="desTx" presStyleLbl="alignAccFollowNode1" presStyleIdx="1" presStyleCnt="5" custScaleY="98361">
        <dgm:presLayoutVars>
          <dgm:bulletEnabled val="1"/>
        </dgm:presLayoutVars>
      </dgm:prSet>
      <dgm:spPr/>
    </dgm:pt>
    <dgm:pt modelId="{B6548CF0-9280-42B3-B818-BE903F63FC6F}" type="pres">
      <dgm:prSet presAssocID="{0791CF29-6674-4188-B3E2-513AAA4F3A10}" presName="space" presStyleCnt="0"/>
      <dgm:spPr/>
    </dgm:pt>
    <dgm:pt modelId="{3684B16A-279B-4B36-9191-C090A68AED12}" type="pres">
      <dgm:prSet presAssocID="{C6C57228-3D70-423E-8FEE-76FA2B10FA63}" presName="composite" presStyleCnt="0"/>
      <dgm:spPr/>
    </dgm:pt>
    <dgm:pt modelId="{D953E734-DC4D-46C9-A378-9A17DAA08018}" type="pres">
      <dgm:prSet presAssocID="{C6C57228-3D70-423E-8FEE-76FA2B10FA63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6425735C-021C-4E86-B470-8BD9010DC6EC}" type="pres">
      <dgm:prSet presAssocID="{C6C57228-3D70-423E-8FEE-76FA2B10FA63}" presName="desTx" presStyleLbl="alignAccFollowNode1" presStyleIdx="2" presStyleCnt="5" custScaleY="98361">
        <dgm:presLayoutVars>
          <dgm:bulletEnabled val="1"/>
        </dgm:presLayoutVars>
      </dgm:prSet>
      <dgm:spPr/>
    </dgm:pt>
    <dgm:pt modelId="{24D68015-74C3-4B84-A104-FD01A54E6654}" type="pres">
      <dgm:prSet presAssocID="{214728BB-A492-4A25-BCE5-FCD70A053E3D}" presName="space" presStyleCnt="0"/>
      <dgm:spPr/>
    </dgm:pt>
    <dgm:pt modelId="{7D7CE354-1BB8-41C7-93C2-F4628581EA53}" type="pres">
      <dgm:prSet presAssocID="{599C179E-FAA2-43BD-9AE6-BE42F3BC30D5}" presName="composite" presStyleCnt="0"/>
      <dgm:spPr/>
    </dgm:pt>
    <dgm:pt modelId="{392EB1E3-C28F-4208-A539-BF2301C174F3}" type="pres">
      <dgm:prSet presAssocID="{599C179E-FAA2-43BD-9AE6-BE42F3BC30D5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E95F4480-B370-4912-BC17-2F52C707B9FF}" type="pres">
      <dgm:prSet presAssocID="{599C179E-FAA2-43BD-9AE6-BE42F3BC30D5}" presName="desTx" presStyleLbl="alignAccFollowNode1" presStyleIdx="3" presStyleCnt="5" custScaleY="98361">
        <dgm:presLayoutVars>
          <dgm:bulletEnabled val="1"/>
        </dgm:presLayoutVars>
      </dgm:prSet>
      <dgm:spPr/>
    </dgm:pt>
    <dgm:pt modelId="{5CC4845C-7915-4DD0-8D25-2A18A7DBFCC4}" type="pres">
      <dgm:prSet presAssocID="{B19D87F0-8985-4312-9016-54839BA4E45C}" presName="space" presStyleCnt="0"/>
      <dgm:spPr/>
    </dgm:pt>
    <dgm:pt modelId="{D0DC992D-BED6-4F92-B110-6026B24E16E7}" type="pres">
      <dgm:prSet presAssocID="{345D7F76-57BA-402C-A6A6-C37726560C39}" presName="composite" presStyleCnt="0"/>
      <dgm:spPr/>
    </dgm:pt>
    <dgm:pt modelId="{D950E165-BEEE-46C0-90FE-C07082224E79}" type="pres">
      <dgm:prSet presAssocID="{345D7F76-57BA-402C-A6A6-C37726560C39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47FC54F6-A677-416E-B256-8E90975A3C83}" type="pres">
      <dgm:prSet presAssocID="{345D7F76-57BA-402C-A6A6-C37726560C39}" presName="desTx" presStyleLbl="alignAccFollowNode1" presStyleIdx="4" presStyleCnt="5" custScaleY="98361">
        <dgm:presLayoutVars>
          <dgm:bulletEnabled val="1"/>
        </dgm:presLayoutVars>
      </dgm:prSet>
      <dgm:spPr/>
    </dgm:pt>
  </dgm:ptLst>
  <dgm:cxnLst>
    <dgm:cxn modelId="{3064A70B-F317-422A-B151-DE091DF79420}" type="presOf" srcId="{581A2DB7-A1BD-4949-885D-1BE46580351E}" destId="{E95F4480-B370-4912-BC17-2F52C707B9FF}" srcOrd="0" destOrd="1" presId="urn:microsoft.com/office/officeart/2005/8/layout/hList1"/>
    <dgm:cxn modelId="{7E81C411-B017-4AAD-89B9-D0F79C758697}" type="presOf" srcId="{CD27003F-6D85-498A-B703-5DD05636EF1C}" destId="{6425735C-021C-4E86-B470-8BD9010DC6EC}" srcOrd="0" destOrd="0" presId="urn:microsoft.com/office/officeart/2005/8/layout/hList1"/>
    <dgm:cxn modelId="{13CA6815-1109-46E8-9DE6-B2763E390EDE}" type="presOf" srcId="{09F17F15-1BEE-47B4-970E-18EBFCCAF6E6}" destId="{4AEB2A29-9EB4-4B0B-9562-9FF354811284}" srcOrd="0" destOrd="0" presId="urn:microsoft.com/office/officeart/2005/8/layout/hList1"/>
    <dgm:cxn modelId="{27C45319-1680-4221-B295-9E3BD0354CEF}" type="presOf" srcId="{DF50AD15-F24A-4F95-8113-5E1E1A7FA81B}" destId="{79F7AF1D-5D58-420B-BB31-44784D14160A}" srcOrd="0" destOrd="0" presId="urn:microsoft.com/office/officeart/2005/8/layout/hList1"/>
    <dgm:cxn modelId="{EBEF4C20-1F6B-4C7A-820E-8956AA8BE8F1}" srcId="{599C179E-FAA2-43BD-9AE6-BE42F3BC30D5}" destId="{581A2DB7-A1BD-4949-885D-1BE46580351E}" srcOrd="1" destOrd="0" parTransId="{2391F85A-FCD7-4F48-9E34-789EC7009D09}" sibTransId="{31386791-D971-4C90-BB96-1909AB369CE4}"/>
    <dgm:cxn modelId="{772CE922-2490-431D-896E-E3D989FB84E6}" type="presOf" srcId="{1418BB87-6163-40F7-9A1D-213A7592DE8D}" destId="{BA2FE56F-A674-4923-8583-B7C96BC1204C}" srcOrd="0" destOrd="0" presId="urn:microsoft.com/office/officeart/2005/8/layout/hList1"/>
    <dgm:cxn modelId="{F0189823-C62C-45BD-9242-326DED8B819A}" type="presOf" srcId="{3926A797-F044-4E57-9B47-B67DBA469C69}" destId="{2485CBA3-996C-4EF7-9F77-ACECA6BAE5F8}" srcOrd="0" destOrd="0" presId="urn:microsoft.com/office/officeart/2005/8/layout/hList1"/>
    <dgm:cxn modelId="{CFB8422D-67E6-48C5-96CA-34556A59A0AB}" type="presOf" srcId="{345D7F76-57BA-402C-A6A6-C37726560C39}" destId="{D950E165-BEEE-46C0-90FE-C07082224E79}" srcOrd="0" destOrd="0" presId="urn:microsoft.com/office/officeart/2005/8/layout/hList1"/>
    <dgm:cxn modelId="{143EF73D-80E6-45A5-AAC0-6D8C5F6F84BC}" srcId="{3926A797-F044-4E57-9B47-B67DBA469C69}" destId="{1FD6CB46-16D2-4060-9B07-7351B9EBA8F0}" srcOrd="0" destOrd="0" parTransId="{1864A01A-7E94-487C-BDD6-EAFE43D2F58E}" sibTransId="{7416AB49-7C92-403F-9A7D-FE351238A8EB}"/>
    <dgm:cxn modelId="{A06F3F5D-F1AD-4DCD-BA43-8C7EFB0543D1}" type="presOf" srcId="{72D3752D-A03A-4F56-9A72-3342FF736431}" destId="{4AEB2A29-9EB4-4B0B-9562-9FF354811284}" srcOrd="0" destOrd="1" presId="urn:microsoft.com/office/officeart/2005/8/layout/hList1"/>
    <dgm:cxn modelId="{94B0EE5D-A77D-4F2C-AEB2-5980350BE635}" srcId="{DF50AD15-F24A-4F95-8113-5E1E1A7FA81B}" destId="{3926A797-F044-4E57-9B47-B67DBA469C69}" srcOrd="1" destOrd="0" parTransId="{7E07FA4E-2C5B-4A73-9453-912C307EEC36}" sibTransId="{0791CF29-6674-4188-B3E2-513AAA4F3A10}"/>
    <dgm:cxn modelId="{7E71575E-37BF-46B3-B1BA-87ED68A0BDE9}" type="presOf" srcId="{9DA92A06-80A4-45DF-8E76-A94730B47E84}" destId="{E95F4480-B370-4912-BC17-2F52C707B9FF}" srcOrd="0" destOrd="0" presId="urn:microsoft.com/office/officeart/2005/8/layout/hList1"/>
    <dgm:cxn modelId="{DB60D049-4A2A-4FA8-BDC0-28820AC2496C}" type="presOf" srcId="{53800C11-C383-4A41-A2F6-9C29BEB16A89}" destId="{47FC54F6-A677-416E-B256-8E90975A3C83}" srcOrd="0" destOrd="0" presId="urn:microsoft.com/office/officeart/2005/8/layout/hList1"/>
    <dgm:cxn modelId="{D91EC279-D20E-49C5-94D3-BD43D38FF8EA}" srcId="{1418BB87-6163-40F7-9A1D-213A7592DE8D}" destId="{09F17F15-1BEE-47B4-970E-18EBFCCAF6E6}" srcOrd="0" destOrd="0" parTransId="{8CD26DBC-A0F9-4CBA-95E6-37142FBCD350}" sibTransId="{40DFA37A-2508-41F8-9FC4-143DBC12EBC0}"/>
    <dgm:cxn modelId="{5160C084-3D9B-41A9-B411-7B0FBDB3C158}" srcId="{DF50AD15-F24A-4F95-8113-5E1E1A7FA81B}" destId="{599C179E-FAA2-43BD-9AE6-BE42F3BC30D5}" srcOrd="3" destOrd="0" parTransId="{9F4A6015-7D78-46EF-BFDC-DD50AB02C93E}" sibTransId="{B19D87F0-8985-4312-9016-54839BA4E45C}"/>
    <dgm:cxn modelId="{F6741696-FA0F-4F5A-B23E-F7CDE90409F7}" type="presOf" srcId="{C6C57228-3D70-423E-8FEE-76FA2B10FA63}" destId="{D953E734-DC4D-46C9-A378-9A17DAA08018}" srcOrd="0" destOrd="0" presId="urn:microsoft.com/office/officeart/2005/8/layout/hList1"/>
    <dgm:cxn modelId="{BD51A3A8-E57B-40AB-BE2A-CBE873F37CA3}" type="presOf" srcId="{1FD6CB46-16D2-4060-9B07-7351B9EBA8F0}" destId="{39DA7BB1-22D4-4DC9-B6A8-42DAE70EDEE4}" srcOrd="0" destOrd="0" presId="urn:microsoft.com/office/officeart/2005/8/layout/hList1"/>
    <dgm:cxn modelId="{F02659AC-E13C-4118-A066-57B8F03A158E}" srcId="{DF50AD15-F24A-4F95-8113-5E1E1A7FA81B}" destId="{1418BB87-6163-40F7-9A1D-213A7592DE8D}" srcOrd="0" destOrd="0" parTransId="{3E80A8FD-1D84-4126-9EE5-5B5B065EBB58}" sibTransId="{A3B21B14-C446-495D-8774-7370A5BE38C5}"/>
    <dgm:cxn modelId="{C3396DC2-74DA-4A38-A92D-BD0FCD2E3681}" srcId="{599C179E-FAA2-43BD-9AE6-BE42F3BC30D5}" destId="{9DA92A06-80A4-45DF-8E76-A94730B47E84}" srcOrd="0" destOrd="0" parTransId="{E5F1D3BA-4CC5-405F-B6D6-4AE83349D6F5}" sibTransId="{6561B72B-67F0-4AB9-8F83-36739811DB92}"/>
    <dgm:cxn modelId="{90F6E6D1-15E8-433B-981C-4BCBB694ABDC}" srcId="{1418BB87-6163-40F7-9A1D-213A7592DE8D}" destId="{72D3752D-A03A-4F56-9A72-3342FF736431}" srcOrd="1" destOrd="0" parTransId="{4C00C620-61A3-4E30-9AF5-3F588344303A}" sibTransId="{96343366-803E-4526-A205-892F80E229EF}"/>
    <dgm:cxn modelId="{56AB46E6-69D7-480E-8034-13C3287B9481}" srcId="{345D7F76-57BA-402C-A6A6-C37726560C39}" destId="{53800C11-C383-4A41-A2F6-9C29BEB16A89}" srcOrd="0" destOrd="0" parTransId="{6959247F-CC82-451C-B8E6-3974D297A1FC}" sibTransId="{D920C4C1-B5F6-48CD-8F9F-F8BDD688B4BD}"/>
    <dgm:cxn modelId="{4F28EBE9-704B-403B-8A29-78C22FD069C6}" type="presOf" srcId="{599C179E-FAA2-43BD-9AE6-BE42F3BC30D5}" destId="{392EB1E3-C28F-4208-A539-BF2301C174F3}" srcOrd="0" destOrd="0" presId="urn:microsoft.com/office/officeart/2005/8/layout/hList1"/>
    <dgm:cxn modelId="{96944CF8-CAD3-4A2B-8056-759EC7CC35BD}" srcId="{DF50AD15-F24A-4F95-8113-5E1E1A7FA81B}" destId="{345D7F76-57BA-402C-A6A6-C37726560C39}" srcOrd="4" destOrd="0" parTransId="{2C8A2D34-D77D-44D3-923A-EBC8F365F7FB}" sibTransId="{5E418A9E-BC7C-4A06-A718-41809C392E44}"/>
    <dgm:cxn modelId="{37904EFA-2299-4286-AD3C-006A73381204}" srcId="{DF50AD15-F24A-4F95-8113-5E1E1A7FA81B}" destId="{C6C57228-3D70-423E-8FEE-76FA2B10FA63}" srcOrd="2" destOrd="0" parTransId="{3D3E69B7-5461-4A32-AF4A-E912C0CA4FAF}" sibTransId="{214728BB-A492-4A25-BCE5-FCD70A053E3D}"/>
    <dgm:cxn modelId="{958A2AFC-A55F-4292-B575-017D4BC0345B}" srcId="{3926A797-F044-4E57-9B47-B67DBA469C69}" destId="{DF91E185-4B3F-4C7F-909A-F5AEBD161D74}" srcOrd="1" destOrd="0" parTransId="{5ACE46D2-7140-474A-97A2-AC59E904FD2A}" sibTransId="{CC044EE2-5CC7-4ADA-80A7-78D91CDA670A}"/>
    <dgm:cxn modelId="{8BAD82FC-5E77-434A-BB3E-EB955032E9BB}" type="presOf" srcId="{DF91E185-4B3F-4C7F-909A-F5AEBD161D74}" destId="{39DA7BB1-22D4-4DC9-B6A8-42DAE70EDEE4}" srcOrd="0" destOrd="1" presId="urn:microsoft.com/office/officeart/2005/8/layout/hList1"/>
    <dgm:cxn modelId="{B41DD0FE-3A95-4C45-8C3B-F539847396D9}" srcId="{C6C57228-3D70-423E-8FEE-76FA2B10FA63}" destId="{CD27003F-6D85-498A-B703-5DD05636EF1C}" srcOrd="0" destOrd="0" parTransId="{C9137EF2-FE08-45BD-A886-A5AFB15C4A40}" sibTransId="{8ED844CA-A552-42A5-B20D-D3DDC5DD3882}"/>
    <dgm:cxn modelId="{038A33C5-A8A7-41E8-8BEA-1182B027B916}" type="presParOf" srcId="{79F7AF1D-5D58-420B-BB31-44784D14160A}" destId="{4AFD30C1-BEA9-4733-A3FE-2ADBFACD618B}" srcOrd="0" destOrd="0" presId="urn:microsoft.com/office/officeart/2005/8/layout/hList1"/>
    <dgm:cxn modelId="{A56DAEE2-E583-4CD4-8268-71D37700D16C}" type="presParOf" srcId="{4AFD30C1-BEA9-4733-A3FE-2ADBFACD618B}" destId="{BA2FE56F-A674-4923-8583-B7C96BC1204C}" srcOrd="0" destOrd="0" presId="urn:microsoft.com/office/officeart/2005/8/layout/hList1"/>
    <dgm:cxn modelId="{1DF436A8-6BAA-4798-9262-BB9061602EED}" type="presParOf" srcId="{4AFD30C1-BEA9-4733-A3FE-2ADBFACD618B}" destId="{4AEB2A29-9EB4-4B0B-9562-9FF354811284}" srcOrd="1" destOrd="0" presId="urn:microsoft.com/office/officeart/2005/8/layout/hList1"/>
    <dgm:cxn modelId="{43D83E76-DD82-4C5F-93A1-7D713FDAEA96}" type="presParOf" srcId="{79F7AF1D-5D58-420B-BB31-44784D14160A}" destId="{396256C0-BC20-4D51-8993-42B31A8C7969}" srcOrd="1" destOrd="0" presId="urn:microsoft.com/office/officeart/2005/8/layout/hList1"/>
    <dgm:cxn modelId="{CCCDC0C8-4D6E-4A24-8FCC-7AE3D8D6C054}" type="presParOf" srcId="{79F7AF1D-5D58-420B-BB31-44784D14160A}" destId="{31F6D29E-C7A0-4CD3-91C6-170DD462A6B3}" srcOrd="2" destOrd="0" presId="urn:microsoft.com/office/officeart/2005/8/layout/hList1"/>
    <dgm:cxn modelId="{F82120C4-A78C-440F-9425-DB2A3A9B643C}" type="presParOf" srcId="{31F6D29E-C7A0-4CD3-91C6-170DD462A6B3}" destId="{2485CBA3-996C-4EF7-9F77-ACECA6BAE5F8}" srcOrd="0" destOrd="0" presId="urn:microsoft.com/office/officeart/2005/8/layout/hList1"/>
    <dgm:cxn modelId="{4F3C9893-EBDF-42D2-99E8-4B0AD0D97084}" type="presParOf" srcId="{31F6D29E-C7A0-4CD3-91C6-170DD462A6B3}" destId="{39DA7BB1-22D4-4DC9-B6A8-42DAE70EDEE4}" srcOrd="1" destOrd="0" presId="urn:microsoft.com/office/officeart/2005/8/layout/hList1"/>
    <dgm:cxn modelId="{F63FAA46-8C3A-44BD-AE94-084B3EE021A8}" type="presParOf" srcId="{79F7AF1D-5D58-420B-BB31-44784D14160A}" destId="{B6548CF0-9280-42B3-B818-BE903F63FC6F}" srcOrd="3" destOrd="0" presId="urn:microsoft.com/office/officeart/2005/8/layout/hList1"/>
    <dgm:cxn modelId="{49480C67-D124-45B2-B695-61D58A24835B}" type="presParOf" srcId="{79F7AF1D-5D58-420B-BB31-44784D14160A}" destId="{3684B16A-279B-4B36-9191-C090A68AED12}" srcOrd="4" destOrd="0" presId="urn:microsoft.com/office/officeart/2005/8/layout/hList1"/>
    <dgm:cxn modelId="{02544D24-BCBD-4132-8516-4A2BF3911E00}" type="presParOf" srcId="{3684B16A-279B-4B36-9191-C090A68AED12}" destId="{D953E734-DC4D-46C9-A378-9A17DAA08018}" srcOrd="0" destOrd="0" presId="urn:microsoft.com/office/officeart/2005/8/layout/hList1"/>
    <dgm:cxn modelId="{BC65B970-CC5D-42A8-829A-EDD40FCD6CE3}" type="presParOf" srcId="{3684B16A-279B-4B36-9191-C090A68AED12}" destId="{6425735C-021C-4E86-B470-8BD9010DC6EC}" srcOrd="1" destOrd="0" presId="urn:microsoft.com/office/officeart/2005/8/layout/hList1"/>
    <dgm:cxn modelId="{6DF8D1F5-3CFD-41C9-8916-FB156CE0D63E}" type="presParOf" srcId="{79F7AF1D-5D58-420B-BB31-44784D14160A}" destId="{24D68015-74C3-4B84-A104-FD01A54E6654}" srcOrd="5" destOrd="0" presId="urn:microsoft.com/office/officeart/2005/8/layout/hList1"/>
    <dgm:cxn modelId="{49AFED94-8BCF-45E2-84F6-79D6C2FDBB5A}" type="presParOf" srcId="{79F7AF1D-5D58-420B-BB31-44784D14160A}" destId="{7D7CE354-1BB8-41C7-93C2-F4628581EA53}" srcOrd="6" destOrd="0" presId="urn:microsoft.com/office/officeart/2005/8/layout/hList1"/>
    <dgm:cxn modelId="{6DDA2679-7E63-4EAB-8236-0A152F8076B2}" type="presParOf" srcId="{7D7CE354-1BB8-41C7-93C2-F4628581EA53}" destId="{392EB1E3-C28F-4208-A539-BF2301C174F3}" srcOrd="0" destOrd="0" presId="urn:microsoft.com/office/officeart/2005/8/layout/hList1"/>
    <dgm:cxn modelId="{C722FDEF-ED5A-43C1-9DC7-94A1F633F3D2}" type="presParOf" srcId="{7D7CE354-1BB8-41C7-93C2-F4628581EA53}" destId="{E95F4480-B370-4912-BC17-2F52C707B9FF}" srcOrd="1" destOrd="0" presId="urn:microsoft.com/office/officeart/2005/8/layout/hList1"/>
    <dgm:cxn modelId="{1269E366-BD46-4D2E-8701-0F88E492C007}" type="presParOf" srcId="{79F7AF1D-5D58-420B-BB31-44784D14160A}" destId="{5CC4845C-7915-4DD0-8D25-2A18A7DBFCC4}" srcOrd="7" destOrd="0" presId="urn:microsoft.com/office/officeart/2005/8/layout/hList1"/>
    <dgm:cxn modelId="{88EEE967-3DC6-4F1F-9802-66417583FC0B}" type="presParOf" srcId="{79F7AF1D-5D58-420B-BB31-44784D14160A}" destId="{D0DC992D-BED6-4F92-B110-6026B24E16E7}" srcOrd="8" destOrd="0" presId="urn:microsoft.com/office/officeart/2005/8/layout/hList1"/>
    <dgm:cxn modelId="{4DA32CE3-71A0-4D52-A409-58C00DB2CEB5}" type="presParOf" srcId="{D0DC992D-BED6-4F92-B110-6026B24E16E7}" destId="{D950E165-BEEE-46C0-90FE-C07082224E79}" srcOrd="0" destOrd="0" presId="urn:microsoft.com/office/officeart/2005/8/layout/hList1"/>
    <dgm:cxn modelId="{A7B39359-1C1C-4B67-B2DC-BA7251B8AEA7}" type="presParOf" srcId="{D0DC992D-BED6-4F92-B110-6026B24E16E7}" destId="{47FC54F6-A677-416E-B256-8E90975A3C8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F50AD15-F24A-4F95-8113-5E1E1A7FA81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1418BB87-6163-40F7-9A1D-213A7592DE8D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400" dirty="0"/>
            <a:t>Impute</a:t>
          </a:r>
        </a:p>
      </dgm:t>
    </dgm:pt>
    <dgm:pt modelId="{3E80A8FD-1D84-4126-9EE5-5B5B065EBB58}" type="parTrans" cxnId="{F02659AC-E13C-4118-A066-57B8F03A158E}">
      <dgm:prSet/>
      <dgm:spPr/>
      <dgm:t>
        <a:bodyPr/>
        <a:lstStyle/>
        <a:p>
          <a:endParaRPr lang="en-SG"/>
        </a:p>
      </dgm:t>
    </dgm:pt>
    <dgm:pt modelId="{A3B21B14-C446-495D-8774-7370A5BE38C5}" type="sibTrans" cxnId="{F02659AC-E13C-4118-A066-57B8F03A158E}">
      <dgm:prSet/>
      <dgm:spPr/>
      <dgm:t>
        <a:bodyPr/>
        <a:lstStyle/>
        <a:p>
          <a:endParaRPr lang="en-SG"/>
        </a:p>
      </dgm:t>
    </dgm:pt>
    <dgm:pt modelId="{09F17F15-1BEE-47B4-970E-18EBFCCAF6E6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400" dirty="0" err="1"/>
            <a:t>KNNImputer</a:t>
          </a:r>
          <a:endParaRPr lang="en-SG" sz="1400" dirty="0"/>
        </a:p>
      </dgm:t>
    </dgm:pt>
    <dgm:pt modelId="{8CD26DBC-A0F9-4CBA-95E6-37142FBCD350}" type="parTrans" cxnId="{D91EC279-D20E-49C5-94D3-BD43D38FF8EA}">
      <dgm:prSet/>
      <dgm:spPr/>
      <dgm:t>
        <a:bodyPr/>
        <a:lstStyle/>
        <a:p>
          <a:endParaRPr lang="en-SG"/>
        </a:p>
      </dgm:t>
    </dgm:pt>
    <dgm:pt modelId="{40DFA37A-2508-41F8-9FC4-143DBC12EBC0}" type="sibTrans" cxnId="{D91EC279-D20E-49C5-94D3-BD43D38FF8EA}">
      <dgm:prSet/>
      <dgm:spPr/>
      <dgm:t>
        <a:bodyPr/>
        <a:lstStyle/>
        <a:p>
          <a:endParaRPr lang="en-SG"/>
        </a:p>
      </dgm:t>
    </dgm:pt>
    <dgm:pt modelId="{3926A797-F044-4E57-9B47-B67DBA469C69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400" dirty="0"/>
            <a:t>Oversample</a:t>
          </a:r>
        </a:p>
      </dgm:t>
    </dgm:pt>
    <dgm:pt modelId="{7E07FA4E-2C5B-4A73-9453-912C307EEC36}" type="parTrans" cxnId="{94B0EE5D-A77D-4F2C-AEB2-5980350BE635}">
      <dgm:prSet/>
      <dgm:spPr/>
      <dgm:t>
        <a:bodyPr/>
        <a:lstStyle/>
        <a:p>
          <a:endParaRPr lang="en-SG"/>
        </a:p>
      </dgm:t>
    </dgm:pt>
    <dgm:pt modelId="{0791CF29-6674-4188-B3E2-513AAA4F3A10}" type="sibTrans" cxnId="{94B0EE5D-A77D-4F2C-AEB2-5980350BE635}">
      <dgm:prSet/>
      <dgm:spPr/>
      <dgm:t>
        <a:bodyPr/>
        <a:lstStyle/>
        <a:p>
          <a:endParaRPr lang="en-SG"/>
        </a:p>
      </dgm:t>
    </dgm:pt>
    <dgm:pt modelId="{1FD6CB46-16D2-4060-9B07-7351B9EBA8F0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400" dirty="0"/>
            <a:t>SMOTE</a:t>
          </a:r>
        </a:p>
      </dgm:t>
    </dgm:pt>
    <dgm:pt modelId="{1864A01A-7E94-487C-BDD6-EAFE43D2F58E}" type="parTrans" cxnId="{143EF73D-80E6-45A5-AAC0-6D8C5F6F84BC}">
      <dgm:prSet/>
      <dgm:spPr/>
      <dgm:t>
        <a:bodyPr/>
        <a:lstStyle/>
        <a:p>
          <a:endParaRPr lang="en-SG"/>
        </a:p>
      </dgm:t>
    </dgm:pt>
    <dgm:pt modelId="{7416AB49-7C92-403F-9A7D-FE351238A8EB}" type="sibTrans" cxnId="{143EF73D-80E6-45A5-AAC0-6D8C5F6F84BC}">
      <dgm:prSet/>
      <dgm:spPr/>
      <dgm:t>
        <a:bodyPr/>
        <a:lstStyle/>
        <a:p>
          <a:endParaRPr lang="en-SG"/>
        </a:p>
      </dgm:t>
    </dgm:pt>
    <dgm:pt modelId="{C6C57228-3D70-423E-8FEE-76FA2B10FA63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400" dirty="0"/>
            <a:t>Scale</a:t>
          </a:r>
        </a:p>
      </dgm:t>
    </dgm:pt>
    <dgm:pt modelId="{3D3E69B7-5461-4A32-AF4A-E912C0CA4FAF}" type="parTrans" cxnId="{37904EFA-2299-4286-AD3C-006A73381204}">
      <dgm:prSet/>
      <dgm:spPr/>
      <dgm:t>
        <a:bodyPr/>
        <a:lstStyle/>
        <a:p>
          <a:endParaRPr lang="en-SG"/>
        </a:p>
      </dgm:t>
    </dgm:pt>
    <dgm:pt modelId="{214728BB-A492-4A25-BCE5-FCD70A053E3D}" type="sibTrans" cxnId="{37904EFA-2299-4286-AD3C-006A73381204}">
      <dgm:prSet/>
      <dgm:spPr/>
      <dgm:t>
        <a:bodyPr/>
        <a:lstStyle/>
        <a:p>
          <a:endParaRPr lang="en-SG"/>
        </a:p>
      </dgm:t>
    </dgm:pt>
    <dgm:pt modelId="{CD27003F-6D85-498A-B703-5DD05636EF1C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400" dirty="0" err="1"/>
            <a:t>StandardScaler</a:t>
          </a:r>
          <a:endParaRPr lang="en-SG" sz="1400" dirty="0"/>
        </a:p>
      </dgm:t>
    </dgm:pt>
    <dgm:pt modelId="{C9137EF2-FE08-45BD-A886-A5AFB15C4A40}" type="parTrans" cxnId="{B41DD0FE-3A95-4C45-8C3B-F539847396D9}">
      <dgm:prSet/>
      <dgm:spPr/>
      <dgm:t>
        <a:bodyPr/>
        <a:lstStyle/>
        <a:p>
          <a:endParaRPr lang="en-SG"/>
        </a:p>
      </dgm:t>
    </dgm:pt>
    <dgm:pt modelId="{8ED844CA-A552-42A5-B20D-D3DDC5DD3882}" type="sibTrans" cxnId="{B41DD0FE-3A95-4C45-8C3B-F539847396D9}">
      <dgm:prSet/>
      <dgm:spPr/>
      <dgm:t>
        <a:bodyPr/>
        <a:lstStyle/>
        <a:p>
          <a:endParaRPr lang="en-SG"/>
        </a:p>
      </dgm:t>
    </dgm:pt>
    <dgm:pt modelId="{599C179E-FAA2-43BD-9AE6-BE42F3BC30D5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400" dirty="0"/>
            <a:t>Model</a:t>
          </a:r>
        </a:p>
      </dgm:t>
    </dgm:pt>
    <dgm:pt modelId="{9F4A6015-7D78-46EF-BFDC-DD50AB02C93E}" type="parTrans" cxnId="{5160C084-3D9B-41A9-B411-7B0FBDB3C158}">
      <dgm:prSet/>
      <dgm:spPr/>
      <dgm:t>
        <a:bodyPr/>
        <a:lstStyle/>
        <a:p>
          <a:endParaRPr lang="en-SG"/>
        </a:p>
      </dgm:t>
    </dgm:pt>
    <dgm:pt modelId="{B19D87F0-8985-4312-9016-54839BA4E45C}" type="sibTrans" cxnId="{5160C084-3D9B-41A9-B411-7B0FBDB3C158}">
      <dgm:prSet/>
      <dgm:spPr/>
      <dgm:t>
        <a:bodyPr/>
        <a:lstStyle/>
        <a:p>
          <a:endParaRPr lang="en-SG"/>
        </a:p>
      </dgm:t>
    </dgm:pt>
    <dgm:pt modelId="{9DA92A06-80A4-45DF-8E76-A94730B47E84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400" b="0" dirty="0"/>
            <a:t>Regularisation strength</a:t>
          </a:r>
        </a:p>
      </dgm:t>
    </dgm:pt>
    <dgm:pt modelId="{E5F1D3BA-4CC5-405F-B6D6-4AE83349D6F5}" type="parTrans" cxnId="{C3396DC2-74DA-4A38-A92D-BD0FCD2E3681}">
      <dgm:prSet/>
      <dgm:spPr/>
      <dgm:t>
        <a:bodyPr/>
        <a:lstStyle/>
        <a:p>
          <a:endParaRPr lang="en-SG"/>
        </a:p>
      </dgm:t>
    </dgm:pt>
    <dgm:pt modelId="{6561B72B-67F0-4AB9-8F83-36739811DB92}" type="sibTrans" cxnId="{C3396DC2-74DA-4A38-A92D-BD0FCD2E3681}">
      <dgm:prSet/>
      <dgm:spPr/>
      <dgm:t>
        <a:bodyPr/>
        <a:lstStyle/>
        <a:p>
          <a:endParaRPr lang="en-SG"/>
        </a:p>
      </dgm:t>
    </dgm:pt>
    <dgm:pt modelId="{345D7F76-57BA-402C-A6A6-C37726560C39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400" dirty="0"/>
            <a:t>Decision Boundary</a:t>
          </a:r>
        </a:p>
      </dgm:t>
    </dgm:pt>
    <dgm:pt modelId="{2C8A2D34-D77D-44D3-923A-EBC8F365F7FB}" type="parTrans" cxnId="{96944CF8-CAD3-4A2B-8056-759EC7CC35BD}">
      <dgm:prSet/>
      <dgm:spPr/>
      <dgm:t>
        <a:bodyPr/>
        <a:lstStyle/>
        <a:p>
          <a:endParaRPr lang="en-SG"/>
        </a:p>
      </dgm:t>
    </dgm:pt>
    <dgm:pt modelId="{5E418A9E-BC7C-4A06-A718-41809C392E44}" type="sibTrans" cxnId="{96944CF8-CAD3-4A2B-8056-759EC7CC35BD}">
      <dgm:prSet/>
      <dgm:spPr/>
      <dgm:t>
        <a:bodyPr/>
        <a:lstStyle/>
        <a:p>
          <a:endParaRPr lang="en-SG"/>
        </a:p>
      </dgm:t>
    </dgm:pt>
    <dgm:pt modelId="{53800C11-C383-4A41-A2F6-9C29BEB16A89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400" b="0" dirty="0">
              <a:solidFill>
                <a:srgbClr val="0000FF"/>
              </a:solidFill>
            </a:rPr>
            <a:t>Probability &gt; 0.50, 0.35, 0.20 </a:t>
          </a:r>
          <a:r>
            <a:rPr lang="en-SG" sz="1400" b="0" dirty="0">
              <a:solidFill>
                <a:srgbClr val="0000FF"/>
              </a:solidFill>
              <a:sym typeface="Symbol" panose="05050102010706020507" pitchFamily="18" charset="2"/>
            </a:rPr>
            <a:t> </a:t>
          </a:r>
          <a:r>
            <a:rPr lang="en-SG" sz="1400" b="0" dirty="0">
              <a:solidFill>
                <a:srgbClr val="0000FF"/>
              </a:solidFill>
            </a:rPr>
            <a:t>Category = 1 (Die)</a:t>
          </a:r>
        </a:p>
      </dgm:t>
    </dgm:pt>
    <dgm:pt modelId="{6959247F-CC82-451C-B8E6-3974D297A1FC}" type="parTrans" cxnId="{56AB46E6-69D7-480E-8034-13C3287B9481}">
      <dgm:prSet/>
      <dgm:spPr/>
      <dgm:t>
        <a:bodyPr/>
        <a:lstStyle/>
        <a:p>
          <a:endParaRPr lang="en-SG"/>
        </a:p>
      </dgm:t>
    </dgm:pt>
    <dgm:pt modelId="{D920C4C1-B5F6-48CD-8F9F-F8BDD688B4BD}" type="sibTrans" cxnId="{56AB46E6-69D7-480E-8034-13C3287B9481}">
      <dgm:prSet/>
      <dgm:spPr/>
      <dgm:t>
        <a:bodyPr/>
        <a:lstStyle/>
        <a:p>
          <a:endParaRPr lang="en-SG"/>
        </a:p>
      </dgm:t>
    </dgm:pt>
    <dgm:pt modelId="{72D3752D-A03A-4F56-9A72-3342FF736431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400" dirty="0"/>
            <a:t>Neighbouring samples = 5</a:t>
          </a:r>
        </a:p>
      </dgm:t>
    </dgm:pt>
    <dgm:pt modelId="{4C00C620-61A3-4E30-9AF5-3F588344303A}" type="parTrans" cxnId="{90F6E6D1-15E8-433B-981C-4BCBB694ABDC}">
      <dgm:prSet/>
      <dgm:spPr/>
      <dgm:t>
        <a:bodyPr/>
        <a:lstStyle/>
        <a:p>
          <a:endParaRPr lang="en-SG"/>
        </a:p>
      </dgm:t>
    </dgm:pt>
    <dgm:pt modelId="{96343366-803E-4526-A205-892F80E229EF}" type="sibTrans" cxnId="{90F6E6D1-15E8-433B-981C-4BCBB694ABDC}">
      <dgm:prSet/>
      <dgm:spPr/>
      <dgm:t>
        <a:bodyPr/>
        <a:lstStyle/>
        <a:p>
          <a:endParaRPr lang="en-SG"/>
        </a:p>
      </dgm:t>
    </dgm:pt>
    <dgm:pt modelId="{DF91E185-4B3F-4C7F-909A-F5AEBD161D74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400" b="0" dirty="0"/>
            <a:t>Sampling strategy = 0.70, 0.85, 1.00</a:t>
          </a:r>
        </a:p>
      </dgm:t>
    </dgm:pt>
    <dgm:pt modelId="{5ACE46D2-7140-474A-97A2-AC59E904FD2A}" type="parTrans" cxnId="{958A2AFC-A55F-4292-B575-017D4BC0345B}">
      <dgm:prSet/>
      <dgm:spPr/>
      <dgm:t>
        <a:bodyPr/>
        <a:lstStyle/>
        <a:p>
          <a:endParaRPr lang="en-SG"/>
        </a:p>
      </dgm:t>
    </dgm:pt>
    <dgm:pt modelId="{CC044EE2-5CC7-4ADA-80A7-78D91CDA670A}" type="sibTrans" cxnId="{958A2AFC-A55F-4292-B575-017D4BC0345B}">
      <dgm:prSet/>
      <dgm:spPr/>
      <dgm:t>
        <a:bodyPr/>
        <a:lstStyle/>
        <a:p>
          <a:endParaRPr lang="en-SG"/>
        </a:p>
      </dgm:t>
    </dgm:pt>
    <dgm:pt modelId="{581A2DB7-A1BD-4949-885D-1BE46580351E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400" b="0" dirty="0"/>
            <a:t>L1 Alpha = 0 to 100</a:t>
          </a:r>
        </a:p>
      </dgm:t>
    </dgm:pt>
    <dgm:pt modelId="{2391F85A-FCD7-4F48-9E34-789EC7009D09}" type="parTrans" cxnId="{EBEF4C20-1F6B-4C7A-820E-8956AA8BE8F1}">
      <dgm:prSet/>
      <dgm:spPr/>
      <dgm:t>
        <a:bodyPr/>
        <a:lstStyle/>
        <a:p>
          <a:endParaRPr lang="en-SG"/>
        </a:p>
      </dgm:t>
    </dgm:pt>
    <dgm:pt modelId="{31386791-D971-4C90-BB96-1909AB369CE4}" type="sibTrans" cxnId="{EBEF4C20-1F6B-4C7A-820E-8956AA8BE8F1}">
      <dgm:prSet/>
      <dgm:spPr/>
      <dgm:t>
        <a:bodyPr/>
        <a:lstStyle/>
        <a:p>
          <a:endParaRPr lang="en-SG"/>
        </a:p>
      </dgm:t>
    </dgm:pt>
    <dgm:pt modelId="{79F7AF1D-5D58-420B-BB31-44784D14160A}" type="pres">
      <dgm:prSet presAssocID="{DF50AD15-F24A-4F95-8113-5E1E1A7FA81B}" presName="Name0" presStyleCnt="0">
        <dgm:presLayoutVars>
          <dgm:dir/>
          <dgm:animLvl val="lvl"/>
          <dgm:resizeHandles val="exact"/>
        </dgm:presLayoutVars>
      </dgm:prSet>
      <dgm:spPr/>
    </dgm:pt>
    <dgm:pt modelId="{4AFD30C1-BEA9-4733-A3FE-2ADBFACD618B}" type="pres">
      <dgm:prSet presAssocID="{1418BB87-6163-40F7-9A1D-213A7592DE8D}" presName="composite" presStyleCnt="0"/>
      <dgm:spPr/>
    </dgm:pt>
    <dgm:pt modelId="{BA2FE56F-A674-4923-8583-B7C96BC1204C}" type="pres">
      <dgm:prSet presAssocID="{1418BB87-6163-40F7-9A1D-213A7592DE8D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4AEB2A29-9EB4-4B0B-9562-9FF354811284}" type="pres">
      <dgm:prSet presAssocID="{1418BB87-6163-40F7-9A1D-213A7592DE8D}" presName="desTx" presStyleLbl="alignAccFollowNode1" presStyleIdx="0" presStyleCnt="5" custScaleY="98361">
        <dgm:presLayoutVars>
          <dgm:bulletEnabled val="1"/>
        </dgm:presLayoutVars>
      </dgm:prSet>
      <dgm:spPr/>
    </dgm:pt>
    <dgm:pt modelId="{396256C0-BC20-4D51-8993-42B31A8C7969}" type="pres">
      <dgm:prSet presAssocID="{A3B21B14-C446-495D-8774-7370A5BE38C5}" presName="space" presStyleCnt="0"/>
      <dgm:spPr/>
    </dgm:pt>
    <dgm:pt modelId="{31F6D29E-C7A0-4CD3-91C6-170DD462A6B3}" type="pres">
      <dgm:prSet presAssocID="{3926A797-F044-4E57-9B47-B67DBA469C69}" presName="composite" presStyleCnt="0"/>
      <dgm:spPr/>
    </dgm:pt>
    <dgm:pt modelId="{2485CBA3-996C-4EF7-9F77-ACECA6BAE5F8}" type="pres">
      <dgm:prSet presAssocID="{3926A797-F044-4E57-9B47-B67DBA469C69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39DA7BB1-22D4-4DC9-B6A8-42DAE70EDEE4}" type="pres">
      <dgm:prSet presAssocID="{3926A797-F044-4E57-9B47-B67DBA469C69}" presName="desTx" presStyleLbl="alignAccFollowNode1" presStyleIdx="1" presStyleCnt="5" custScaleY="98361">
        <dgm:presLayoutVars>
          <dgm:bulletEnabled val="1"/>
        </dgm:presLayoutVars>
      </dgm:prSet>
      <dgm:spPr/>
    </dgm:pt>
    <dgm:pt modelId="{B6548CF0-9280-42B3-B818-BE903F63FC6F}" type="pres">
      <dgm:prSet presAssocID="{0791CF29-6674-4188-B3E2-513AAA4F3A10}" presName="space" presStyleCnt="0"/>
      <dgm:spPr/>
    </dgm:pt>
    <dgm:pt modelId="{3684B16A-279B-4B36-9191-C090A68AED12}" type="pres">
      <dgm:prSet presAssocID="{C6C57228-3D70-423E-8FEE-76FA2B10FA63}" presName="composite" presStyleCnt="0"/>
      <dgm:spPr/>
    </dgm:pt>
    <dgm:pt modelId="{D953E734-DC4D-46C9-A378-9A17DAA08018}" type="pres">
      <dgm:prSet presAssocID="{C6C57228-3D70-423E-8FEE-76FA2B10FA63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6425735C-021C-4E86-B470-8BD9010DC6EC}" type="pres">
      <dgm:prSet presAssocID="{C6C57228-3D70-423E-8FEE-76FA2B10FA63}" presName="desTx" presStyleLbl="alignAccFollowNode1" presStyleIdx="2" presStyleCnt="5" custScaleY="98361">
        <dgm:presLayoutVars>
          <dgm:bulletEnabled val="1"/>
        </dgm:presLayoutVars>
      </dgm:prSet>
      <dgm:spPr/>
    </dgm:pt>
    <dgm:pt modelId="{24D68015-74C3-4B84-A104-FD01A54E6654}" type="pres">
      <dgm:prSet presAssocID="{214728BB-A492-4A25-BCE5-FCD70A053E3D}" presName="space" presStyleCnt="0"/>
      <dgm:spPr/>
    </dgm:pt>
    <dgm:pt modelId="{7D7CE354-1BB8-41C7-93C2-F4628581EA53}" type="pres">
      <dgm:prSet presAssocID="{599C179E-FAA2-43BD-9AE6-BE42F3BC30D5}" presName="composite" presStyleCnt="0"/>
      <dgm:spPr/>
    </dgm:pt>
    <dgm:pt modelId="{392EB1E3-C28F-4208-A539-BF2301C174F3}" type="pres">
      <dgm:prSet presAssocID="{599C179E-FAA2-43BD-9AE6-BE42F3BC30D5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E95F4480-B370-4912-BC17-2F52C707B9FF}" type="pres">
      <dgm:prSet presAssocID="{599C179E-FAA2-43BD-9AE6-BE42F3BC30D5}" presName="desTx" presStyleLbl="alignAccFollowNode1" presStyleIdx="3" presStyleCnt="5" custScaleY="98361">
        <dgm:presLayoutVars>
          <dgm:bulletEnabled val="1"/>
        </dgm:presLayoutVars>
      </dgm:prSet>
      <dgm:spPr/>
    </dgm:pt>
    <dgm:pt modelId="{5CC4845C-7915-4DD0-8D25-2A18A7DBFCC4}" type="pres">
      <dgm:prSet presAssocID="{B19D87F0-8985-4312-9016-54839BA4E45C}" presName="space" presStyleCnt="0"/>
      <dgm:spPr/>
    </dgm:pt>
    <dgm:pt modelId="{D0DC992D-BED6-4F92-B110-6026B24E16E7}" type="pres">
      <dgm:prSet presAssocID="{345D7F76-57BA-402C-A6A6-C37726560C39}" presName="composite" presStyleCnt="0"/>
      <dgm:spPr/>
    </dgm:pt>
    <dgm:pt modelId="{D950E165-BEEE-46C0-90FE-C07082224E79}" type="pres">
      <dgm:prSet presAssocID="{345D7F76-57BA-402C-A6A6-C37726560C39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47FC54F6-A677-416E-B256-8E90975A3C83}" type="pres">
      <dgm:prSet presAssocID="{345D7F76-57BA-402C-A6A6-C37726560C39}" presName="desTx" presStyleLbl="alignAccFollowNode1" presStyleIdx="4" presStyleCnt="5" custScaleY="98361">
        <dgm:presLayoutVars>
          <dgm:bulletEnabled val="1"/>
        </dgm:presLayoutVars>
      </dgm:prSet>
      <dgm:spPr/>
    </dgm:pt>
  </dgm:ptLst>
  <dgm:cxnLst>
    <dgm:cxn modelId="{3064A70B-F317-422A-B151-DE091DF79420}" type="presOf" srcId="{581A2DB7-A1BD-4949-885D-1BE46580351E}" destId="{E95F4480-B370-4912-BC17-2F52C707B9FF}" srcOrd="0" destOrd="1" presId="urn:microsoft.com/office/officeart/2005/8/layout/hList1"/>
    <dgm:cxn modelId="{7E81C411-B017-4AAD-89B9-D0F79C758697}" type="presOf" srcId="{CD27003F-6D85-498A-B703-5DD05636EF1C}" destId="{6425735C-021C-4E86-B470-8BD9010DC6EC}" srcOrd="0" destOrd="0" presId="urn:microsoft.com/office/officeart/2005/8/layout/hList1"/>
    <dgm:cxn modelId="{13CA6815-1109-46E8-9DE6-B2763E390EDE}" type="presOf" srcId="{09F17F15-1BEE-47B4-970E-18EBFCCAF6E6}" destId="{4AEB2A29-9EB4-4B0B-9562-9FF354811284}" srcOrd="0" destOrd="0" presId="urn:microsoft.com/office/officeart/2005/8/layout/hList1"/>
    <dgm:cxn modelId="{27C45319-1680-4221-B295-9E3BD0354CEF}" type="presOf" srcId="{DF50AD15-F24A-4F95-8113-5E1E1A7FA81B}" destId="{79F7AF1D-5D58-420B-BB31-44784D14160A}" srcOrd="0" destOrd="0" presId="urn:microsoft.com/office/officeart/2005/8/layout/hList1"/>
    <dgm:cxn modelId="{EBEF4C20-1F6B-4C7A-820E-8956AA8BE8F1}" srcId="{599C179E-FAA2-43BD-9AE6-BE42F3BC30D5}" destId="{581A2DB7-A1BD-4949-885D-1BE46580351E}" srcOrd="1" destOrd="0" parTransId="{2391F85A-FCD7-4F48-9E34-789EC7009D09}" sibTransId="{31386791-D971-4C90-BB96-1909AB369CE4}"/>
    <dgm:cxn modelId="{772CE922-2490-431D-896E-E3D989FB84E6}" type="presOf" srcId="{1418BB87-6163-40F7-9A1D-213A7592DE8D}" destId="{BA2FE56F-A674-4923-8583-B7C96BC1204C}" srcOrd="0" destOrd="0" presId="urn:microsoft.com/office/officeart/2005/8/layout/hList1"/>
    <dgm:cxn modelId="{F0189823-C62C-45BD-9242-326DED8B819A}" type="presOf" srcId="{3926A797-F044-4E57-9B47-B67DBA469C69}" destId="{2485CBA3-996C-4EF7-9F77-ACECA6BAE5F8}" srcOrd="0" destOrd="0" presId="urn:microsoft.com/office/officeart/2005/8/layout/hList1"/>
    <dgm:cxn modelId="{CFB8422D-67E6-48C5-96CA-34556A59A0AB}" type="presOf" srcId="{345D7F76-57BA-402C-A6A6-C37726560C39}" destId="{D950E165-BEEE-46C0-90FE-C07082224E79}" srcOrd="0" destOrd="0" presId="urn:microsoft.com/office/officeart/2005/8/layout/hList1"/>
    <dgm:cxn modelId="{143EF73D-80E6-45A5-AAC0-6D8C5F6F84BC}" srcId="{3926A797-F044-4E57-9B47-B67DBA469C69}" destId="{1FD6CB46-16D2-4060-9B07-7351B9EBA8F0}" srcOrd="0" destOrd="0" parTransId="{1864A01A-7E94-487C-BDD6-EAFE43D2F58E}" sibTransId="{7416AB49-7C92-403F-9A7D-FE351238A8EB}"/>
    <dgm:cxn modelId="{A06F3F5D-F1AD-4DCD-BA43-8C7EFB0543D1}" type="presOf" srcId="{72D3752D-A03A-4F56-9A72-3342FF736431}" destId="{4AEB2A29-9EB4-4B0B-9562-9FF354811284}" srcOrd="0" destOrd="1" presId="urn:microsoft.com/office/officeart/2005/8/layout/hList1"/>
    <dgm:cxn modelId="{94B0EE5D-A77D-4F2C-AEB2-5980350BE635}" srcId="{DF50AD15-F24A-4F95-8113-5E1E1A7FA81B}" destId="{3926A797-F044-4E57-9B47-B67DBA469C69}" srcOrd="1" destOrd="0" parTransId="{7E07FA4E-2C5B-4A73-9453-912C307EEC36}" sibTransId="{0791CF29-6674-4188-B3E2-513AAA4F3A10}"/>
    <dgm:cxn modelId="{7E71575E-37BF-46B3-B1BA-87ED68A0BDE9}" type="presOf" srcId="{9DA92A06-80A4-45DF-8E76-A94730B47E84}" destId="{E95F4480-B370-4912-BC17-2F52C707B9FF}" srcOrd="0" destOrd="0" presId="urn:microsoft.com/office/officeart/2005/8/layout/hList1"/>
    <dgm:cxn modelId="{DB60D049-4A2A-4FA8-BDC0-28820AC2496C}" type="presOf" srcId="{53800C11-C383-4A41-A2F6-9C29BEB16A89}" destId="{47FC54F6-A677-416E-B256-8E90975A3C83}" srcOrd="0" destOrd="0" presId="urn:microsoft.com/office/officeart/2005/8/layout/hList1"/>
    <dgm:cxn modelId="{D91EC279-D20E-49C5-94D3-BD43D38FF8EA}" srcId="{1418BB87-6163-40F7-9A1D-213A7592DE8D}" destId="{09F17F15-1BEE-47B4-970E-18EBFCCAF6E6}" srcOrd="0" destOrd="0" parTransId="{8CD26DBC-A0F9-4CBA-95E6-37142FBCD350}" sibTransId="{40DFA37A-2508-41F8-9FC4-143DBC12EBC0}"/>
    <dgm:cxn modelId="{5160C084-3D9B-41A9-B411-7B0FBDB3C158}" srcId="{DF50AD15-F24A-4F95-8113-5E1E1A7FA81B}" destId="{599C179E-FAA2-43BD-9AE6-BE42F3BC30D5}" srcOrd="3" destOrd="0" parTransId="{9F4A6015-7D78-46EF-BFDC-DD50AB02C93E}" sibTransId="{B19D87F0-8985-4312-9016-54839BA4E45C}"/>
    <dgm:cxn modelId="{F6741696-FA0F-4F5A-B23E-F7CDE90409F7}" type="presOf" srcId="{C6C57228-3D70-423E-8FEE-76FA2B10FA63}" destId="{D953E734-DC4D-46C9-A378-9A17DAA08018}" srcOrd="0" destOrd="0" presId="urn:microsoft.com/office/officeart/2005/8/layout/hList1"/>
    <dgm:cxn modelId="{BD51A3A8-E57B-40AB-BE2A-CBE873F37CA3}" type="presOf" srcId="{1FD6CB46-16D2-4060-9B07-7351B9EBA8F0}" destId="{39DA7BB1-22D4-4DC9-B6A8-42DAE70EDEE4}" srcOrd="0" destOrd="0" presId="urn:microsoft.com/office/officeart/2005/8/layout/hList1"/>
    <dgm:cxn modelId="{F02659AC-E13C-4118-A066-57B8F03A158E}" srcId="{DF50AD15-F24A-4F95-8113-5E1E1A7FA81B}" destId="{1418BB87-6163-40F7-9A1D-213A7592DE8D}" srcOrd="0" destOrd="0" parTransId="{3E80A8FD-1D84-4126-9EE5-5B5B065EBB58}" sibTransId="{A3B21B14-C446-495D-8774-7370A5BE38C5}"/>
    <dgm:cxn modelId="{C3396DC2-74DA-4A38-A92D-BD0FCD2E3681}" srcId="{599C179E-FAA2-43BD-9AE6-BE42F3BC30D5}" destId="{9DA92A06-80A4-45DF-8E76-A94730B47E84}" srcOrd="0" destOrd="0" parTransId="{E5F1D3BA-4CC5-405F-B6D6-4AE83349D6F5}" sibTransId="{6561B72B-67F0-4AB9-8F83-36739811DB92}"/>
    <dgm:cxn modelId="{90F6E6D1-15E8-433B-981C-4BCBB694ABDC}" srcId="{1418BB87-6163-40F7-9A1D-213A7592DE8D}" destId="{72D3752D-A03A-4F56-9A72-3342FF736431}" srcOrd="1" destOrd="0" parTransId="{4C00C620-61A3-4E30-9AF5-3F588344303A}" sibTransId="{96343366-803E-4526-A205-892F80E229EF}"/>
    <dgm:cxn modelId="{56AB46E6-69D7-480E-8034-13C3287B9481}" srcId="{345D7F76-57BA-402C-A6A6-C37726560C39}" destId="{53800C11-C383-4A41-A2F6-9C29BEB16A89}" srcOrd="0" destOrd="0" parTransId="{6959247F-CC82-451C-B8E6-3974D297A1FC}" sibTransId="{D920C4C1-B5F6-48CD-8F9F-F8BDD688B4BD}"/>
    <dgm:cxn modelId="{4F28EBE9-704B-403B-8A29-78C22FD069C6}" type="presOf" srcId="{599C179E-FAA2-43BD-9AE6-BE42F3BC30D5}" destId="{392EB1E3-C28F-4208-A539-BF2301C174F3}" srcOrd="0" destOrd="0" presId="urn:microsoft.com/office/officeart/2005/8/layout/hList1"/>
    <dgm:cxn modelId="{96944CF8-CAD3-4A2B-8056-759EC7CC35BD}" srcId="{DF50AD15-F24A-4F95-8113-5E1E1A7FA81B}" destId="{345D7F76-57BA-402C-A6A6-C37726560C39}" srcOrd="4" destOrd="0" parTransId="{2C8A2D34-D77D-44D3-923A-EBC8F365F7FB}" sibTransId="{5E418A9E-BC7C-4A06-A718-41809C392E44}"/>
    <dgm:cxn modelId="{37904EFA-2299-4286-AD3C-006A73381204}" srcId="{DF50AD15-F24A-4F95-8113-5E1E1A7FA81B}" destId="{C6C57228-3D70-423E-8FEE-76FA2B10FA63}" srcOrd="2" destOrd="0" parTransId="{3D3E69B7-5461-4A32-AF4A-E912C0CA4FAF}" sibTransId="{214728BB-A492-4A25-BCE5-FCD70A053E3D}"/>
    <dgm:cxn modelId="{958A2AFC-A55F-4292-B575-017D4BC0345B}" srcId="{3926A797-F044-4E57-9B47-B67DBA469C69}" destId="{DF91E185-4B3F-4C7F-909A-F5AEBD161D74}" srcOrd="1" destOrd="0" parTransId="{5ACE46D2-7140-474A-97A2-AC59E904FD2A}" sibTransId="{CC044EE2-5CC7-4ADA-80A7-78D91CDA670A}"/>
    <dgm:cxn modelId="{8BAD82FC-5E77-434A-BB3E-EB955032E9BB}" type="presOf" srcId="{DF91E185-4B3F-4C7F-909A-F5AEBD161D74}" destId="{39DA7BB1-22D4-4DC9-B6A8-42DAE70EDEE4}" srcOrd="0" destOrd="1" presId="urn:microsoft.com/office/officeart/2005/8/layout/hList1"/>
    <dgm:cxn modelId="{B41DD0FE-3A95-4C45-8C3B-F539847396D9}" srcId="{C6C57228-3D70-423E-8FEE-76FA2B10FA63}" destId="{CD27003F-6D85-498A-B703-5DD05636EF1C}" srcOrd="0" destOrd="0" parTransId="{C9137EF2-FE08-45BD-A886-A5AFB15C4A40}" sibTransId="{8ED844CA-A552-42A5-B20D-D3DDC5DD3882}"/>
    <dgm:cxn modelId="{038A33C5-A8A7-41E8-8BEA-1182B027B916}" type="presParOf" srcId="{79F7AF1D-5D58-420B-BB31-44784D14160A}" destId="{4AFD30C1-BEA9-4733-A3FE-2ADBFACD618B}" srcOrd="0" destOrd="0" presId="urn:microsoft.com/office/officeart/2005/8/layout/hList1"/>
    <dgm:cxn modelId="{A56DAEE2-E583-4CD4-8268-71D37700D16C}" type="presParOf" srcId="{4AFD30C1-BEA9-4733-A3FE-2ADBFACD618B}" destId="{BA2FE56F-A674-4923-8583-B7C96BC1204C}" srcOrd="0" destOrd="0" presId="urn:microsoft.com/office/officeart/2005/8/layout/hList1"/>
    <dgm:cxn modelId="{1DF436A8-6BAA-4798-9262-BB9061602EED}" type="presParOf" srcId="{4AFD30C1-BEA9-4733-A3FE-2ADBFACD618B}" destId="{4AEB2A29-9EB4-4B0B-9562-9FF354811284}" srcOrd="1" destOrd="0" presId="urn:microsoft.com/office/officeart/2005/8/layout/hList1"/>
    <dgm:cxn modelId="{43D83E76-DD82-4C5F-93A1-7D713FDAEA96}" type="presParOf" srcId="{79F7AF1D-5D58-420B-BB31-44784D14160A}" destId="{396256C0-BC20-4D51-8993-42B31A8C7969}" srcOrd="1" destOrd="0" presId="urn:microsoft.com/office/officeart/2005/8/layout/hList1"/>
    <dgm:cxn modelId="{CCCDC0C8-4D6E-4A24-8FCC-7AE3D8D6C054}" type="presParOf" srcId="{79F7AF1D-5D58-420B-BB31-44784D14160A}" destId="{31F6D29E-C7A0-4CD3-91C6-170DD462A6B3}" srcOrd="2" destOrd="0" presId="urn:microsoft.com/office/officeart/2005/8/layout/hList1"/>
    <dgm:cxn modelId="{F82120C4-A78C-440F-9425-DB2A3A9B643C}" type="presParOf" srcId="{31F6D29E-C7A0-4CD3-91C6-170DD462A6B3}" destId="{2485CBA3-996C-4EF7-9F77-ACECA6BAE5F8}" srcOrd="0" destOrd="0" presId="urn:microsoft.com/office/officeart/2005/8/layout/hList1"/>
    <dgm:cxn modelId="{4F3C9893-EBDF-42D2-99E8-4B0AD0D97084}" type="presParOf" srcId="{31F6D29E-C7A0-4CD3-91C6-170DD462A6B3}" destId="{39DA7BB1-22D4-4DC9-B6A8-42DAE70EDEE4}" srcOrd="1" destOrd="0" presId="urn:microsoft.com/office/officeart/2005/8/layout/hList1"/>
    <dgm:cxn modelId="{F63FAA46-8C3A-44BD-AE94-084B3EE021A8}" type="presParOf" srcId="{79F7AF1D-5D58-420B-BB31-44784D14160A}" destId="{B6548CF0-9280-42B3-B818-BE903F63FC6F}" srcOrd="3" destOrd="0" presId="urn:microsoft.com/office/officeart/2005/8/layout/hList1"/>
    <dgm:cxn modelId="{49480C67-D124-45B2-B695-61D58A24835B}" type="presParOf" srcId="{79F7AF1D-5D58-420B-BB31-44784D14160A}" destId="{3684B16A-279B-4B36-9191-C090A68AED12}" srcOrd="4" destOrd="0" presId="urn:microsoft.com/office/officeart/2005/8/layout/hList1"/>
    <dgm:cxn modelId="{02544D24-BCBD-4132-8516-4A2BF3911E00}" type="presParOf" srcId="{3684B16A-279B-4B36-9191-C090A68AED12}" destId="{D953E734-DC4D-46C9-A378-9A17DAA08018}" srcOrd="0" destOrd="0" presId="urn:microsoft.com/office/officeart/2005/8/layout/hList1"/>
    <dgm:cxn modelId="{BC65B970-CC5D-42A8-829A-EDD40FCD6CE3}" type="presParOf" srcId="{3684B16A-279B-4B36-9191-C090A68AED12}" destId="{6425735C-021C-4E86-B470-8BD9010DC6EC}" srcOrd="1" destOrd="0" presId="urn:microsoft.com/office/officeart/2005/8/layout/hList1"/>
    <dgm:cxn modelId="{6DF8D1F5-3CFD-41C9-8916-FB156CE0D63E}" type="presParOf" srcId="{79F7AF1D-5D58-420B-BB31-44784D14160A}" destId="{24D68015-74C3-4B84-A104-FD01A54E6654}" srcOrd="5" destOrd="0" presId="urn:microsoft.com/office/officeart/2005/8/layout/hList1"/>
    <dgm:cxn modelId="{49AFED94-8BCF-45E2-84F6-79D6C2FDBB5A}" type="presParOf" srcId="{79F7AF1D-5D58-420B-BB31-44784D14160A}" destId="{7D7CE354-1BB8-41C7-93C2-F4628581EA53}" srcOrd="6" destOrd="0" presId="urn:microsoft.com/office/officeart/2005/8/layout/hList1"/>
    <dgm:cxn modelId="{6DDA2679-7E63-4EAB-8236-0A152F8076B2}" type="presParOf" srcId="{7D7CE354-1BB8-41C7-93C2-F4628581EA53}" destId="{392EB1E3-C28F-4208-A539-BF2301C174F3}" srcOrd="0" destOrd="0" presId="urn:microsoft.com/office/officeart/2005/8/layout/hList1"/>
    <dgm:cxn modelId="{C722FDEF-ED5A-43C1-9DC7-94A1F633F3D2}" type="presParOf" srcId="{7D7CE354-1BB8-41C7-93C2-F4628581EA53}" destId="{E95F4480-B370-4912-BC17-2F52C707B9FF}" srcOrd="1" destOrd="0" presId="urn:microsoft.com/office/officeart/2005/8/layout/hList1"/>
    <dgm:cxn modelId="{1269E366-BD46-4D2E-8701-0F88E492C007}" type="presParOf" srcId="{79F7AF1D-5D58-420B-BB31-44784D14160A}" destId="{5CC4845C-7915-4DD0-8D25-2A18A7DBFCC4}" srcOrd="7" destOrd="0" presId="urn:microsoft.com/office/officeart/2005/8/layout/hList1"/>
    <dgm:cxn modelId="{88EEE967-3DC6-4F1F-9802-66417583FC0B}" type="presParOf" srcId="{79F7AF1D-5D58-420B-BB31-44784D14160A}" destId="{D0DC992D-BED6-4F92-B110-6026B24E16E7}" srcOrd="8" destOrd="0" presId="urn:microsoft.com/office/officeart/2005/8/layout/hList1"/>
    <dgm:cxn modelId="{4DA32CE3-71A0-4D52-A409-58C00DB2CEB5}" type="presParOf" srcId="{D0DC992D-BED6-4F92-B110-6026B24E16E7}" destId="{D950E165-BEEE-46C0-90FE-C07082224E79}" srcOrd="0" destOrd="0" presId="urn:microsoft.com/office/officeart/2005/8/layout/hList1"/>
    <dgm:cxn modelId="{A7B39359-1C1C-4B67-B2DC-BA7251B8AEA7}" type="presParOf" srcId="{D0DC992D-BED6-4F92-B110-6026B24E16E7}" destId="{47FC54F6-A677-416E-B256-8E90975A3C8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50AD15-F24A-4F95-8113-5E1E1A7FA81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1418BB87-6163-40F7-9A1D-213A7592DE8D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400" dirty="0"/>
            <a:t>Impute</a:t>
          </a:r>
        </a:p>
      </dgm:t>
    </dgm:pt>
    <dgm:pt modelId="{3E80A8FD-1D84-4126-9EE5-5B5B065EBB58}" type="parTrans" cxnId="{F02659AC-E13C-4118-A066-57B8F03A158E}">
      <dgm:prSet/>
      <dgm:spPr/>
      <dgm:t>
        <a:bodyPr/>
        <a:lstStyle/>
        <a:p>
          <a:endParaRPr lang="en-SG"/>
        </a:p>
      </dgm:t>
    </dgm:pt>
    <dgm:pt modelId="{A3B21B14-C446-495D-8774-7370A5BE38C5}" type="sibTrans" cxnId="{F02659AC-E13C-4118-A066-57B8F03A158E}">
      <dgm:prSet/>
      <dgm:spPr/>
      <dgm:t>
        <a:bodyPr/>
        <a:lstStyle/>
        <a:p>
          <a:endParaRPr lang="en-SG"/>
        </a:p>
      </dgm:t>
    </dgm:pt>
    <dgm:pt modelId="{09F17F15-1BEE-47B4-970E-18EBFCCAF6E6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400" dirty="0" err="1"/>
            <a:t>KNNImputer</a:t>
          </a:r>
          <a:endParaRPr lang="en-SG" sz="1400" dirty="0"/>
        </a:p>
      </dgm:t>
    </dgm:pt>
    <dgm:pt modelId="{8CD26DBC-A0F9-4CBA-95E6-37142FBCD350}" type="parTrans" cxnId="{D91EC279-D20E-49C5-94D3-BD43D38FF8EA}">
      <dgm:prSet/>
      <dgm:spPr/>
      <dgm:t>
        <a:bodyPr/>
        <a:lstStyle/>
        <a:p>
          <a:endParaRPr lang="en-SG"/>
        </a:p>
      </dgm:t>
    </dgm:pt>
    <dgm:pt modelId="{40DFA37A-2508-41F8-9FC4-143DBC12EBC0}" type="sibTrans" cxnId="{D91EC279-D20E-49C5-94D3-BD43D38FF8EA}">
      <dgm:prSet/>
      <dgm:spPr/>
      <dgm:t>
        <a:bodyPr/>
        <a:lstStyle/>
        <a:p>
          <a:endParaRPr lang="en-SG"/>
        </a:p>
      </dgm:t>
    </dgm:pt>
    <dgm:pt modelId="{3926A797-F044-4E57-9B47-B67DBA469C69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400" dirty="0"/>
            <a:t>Oversample</a:t>
          </a:r>
        </a:p>
      </dgm:t>
    </dgm:pt>
    <dgm:pt modelId="{7E07FA4E-2C5B-4A73-9453-912C307EEC36}" type="parTrans" cxnId="{94B0EE5D-A77D-4F2C-AEB2-5980350BE635}">
      <dgm:prSet/>
      <dgm:spPr/>
      <dgm:t>
        <a:bodyPr/>
        <a:lstStyle/>
        <a:p>
          <a:endParaRPr lang="en-SG"/>
        </a:p>
      </dgm:t>
    </dgm:pt>
    <dgm:pt modelId="{0791CF29-6674-4188-B3E2-513AAA4F3A10}" type="sibTrans" cxnId="{94B0EE5D-A77D-4F2C-AEB2-5980350BE635}">
      <dgm:prSet/>
      <dgm:spPr/>
      <dgm:t>
        <a:bodyPr/>
        <a:lstStyle/>
        <a:p>
          <a:endParaRPr lang="en-SG"/>
        </a:p>
      </dgm:t>
    </dgm:pt>
    <dgm:pt modelId="{1FD6CB46-16D2-4060-9B07-7351B9EBA8F0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400" dirty="0">
              <a:solidFill>
                <a:srgbClr val="0000FF"/>
              </a:solidFill>
            </a:rPr>
            <a:t>SMOTE</a:t>
          </a:r>
        </a:p>
      </dgm:t>
    </dgm:pt>
    <dgm:pt modelId="{1864A01A-7E94-487C-BDD6-EAFE43D2F58E}" type="parTrans" cxnId="{143EF73D-80E6-45A5-AAC0-6D8C5F6F84BC}">
      <dgm:prSet/>
      <dgm:spPr/>
      <dgm:t>
        <a:bodyPr/>
        <a:lstStyle/>
        <a:p>
          <a:endParaRPr lang="en-SG"/>
        </a:p>
      </dgm:t>
    </dgm:pt>
    <dgm:pt modelId="{7416AB49-7C92-403F-9A7D-FE351238A8EB}" type="sibTrans" cxnId="{143EF73D-80E6-45A5-AAC0-6D8C5F6F84BC}">
      <dgm:prSet/>
      <dgm:spPr/>
      <dgm:t>
        <a:bodyPr/>
        <a:lstStyle/>
        <a:p>
          <a:endParaRPr lang="en-SG"/>
        </a:p>
      </dgm:t>
    </dgm:pt>
    <dgm:pt modelId="{C6C57228-3D70-423E-8FEE-76FA2B10FA63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400" dirty="0"/>
            <a:t>Scale</a:t>
          </a:r>
        </a:p>
      </dgm:t>
    </dgm:pt>
    <dgm:pt modelId="{3D3E69B7-5461-4A32-AF4A-E912C0CA4FAF}" type="parTrans" cxnId="{37904EFA-2299-4286-AD3C-006A73381204}">
      <dgm:prSet/>
      <dgm:spPr/>
      <dgm:t>
        <a:bodyPr/>
        <a:lstStyle/>
        <a:p>
          <a:endParaRPr lang="en-SG"/>
        </a:p>
      </dgm:t>
    </dgm:pt>
    <dgm:pt modelId="{214728BB-A492-4A25-BCE5-FCD70A053E3D}" type="sibTrans" cxnId="{37904EFA-2299-4286-AD3C-006A73381204}">
      <dgm:prSet/>
      <dgm:spPr/>
      <dgm:t>
        <a:bodyPr/>
        <a:lstStyle/>
        <a:p>
          <a:endParaRPr lang="en-SG"/>
        </a:p>
      </dgm:t>
    </dgm:pt>
    <dgm:pt modelId="{CD27003F-6D85-498A-B703-5DD05636EF1C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400" dirty="0" err="1"/>
            <a:t>StandardScaler</a:t>
          </a:r>
          <a:endParaRPr lang="en-SG" sz="1400" dirty="0"/>
        </a:p>
      </dgm:t>
    </dgm:pt>
    <dgm:pt modelId="{C9137EF2-FE08-45BD-A886-A5AFB15C4A40}" type="parTrans" cxnId="{B41DD0FE-3A95-4C45-8C3B-F539847396D9}">
      <dgm:prSet/>
      <dgm:spPr/>
      <dgm:t>
        <a:bodyPr/>
        <a:lstStyle/>
        <a:p>
          <a:endParaRPr lang="en-SG"/>
        </a:p>
      </dgm:t>
    </dgm:pt>
    <dgm:pt modelId="{8ED844CA-A552-42A5-B20D-D3DDC5DD3882}" type="sibTrans" cxnId="{B41DD0FE-3A95-4C45-8C3B-F539847396D9}">
      <dgm:prSet/>
      <dgm:spPr/>
      <dgm:t>
        <a:bodyPr/>
        <a:lstStyle/>
        <a:p>
          <a:endParaRPr lang="en-SG"/>
        </a:p>
      </dgm:t>
    </dgm:pt>
    <dgm:pt modelId="{599C179E-FAA2-43BD-9AE6-BE42F3BC30D5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400" dirty="0"/>
            <a:t>Model</a:t>
          </a:r>
        </a:p>
      </dgm:t>
    </dgm:pt>
    <dgm:pt modelId="{9F4A6015-7D78-46EF-BFDC-DD50AB02C93E}" type="parTrans" cxnId="{5160C084-3D9B-41A9-B411-7B0FBDB3C158}">
      <dgm:prSet/>
      <dgm:spPr/>
      <dgm:t>
        <a:bodyPr/>
        <a:lstStyle/>
        <a:p>
          <a:endParaRPr lang="en-SG"/>
        </a:p>
      </dgm:t>
    </dgm:pt>
    <dgm:pt modelId="{B19D87F0-8985-4312-9016-54839BA4E45C}" type="sibTrans" cxnId="{5160C084-3D9B-41A9-B411-7B0FBDB3C158}">
      <dgm:prSet/>
      <dgm:spPr/>
      <dgm:t>
        <a:bodyPr/>
        <a:lstStyle/>
        <a:p>
          <a:endParaRPr lang="en-SG"/>
        </a:p>
      </dgm:t>
    </dgm:pt>
    <dgm:pt modelId="{9DA92A06-80A4-45DF-8E76-A94730B47E84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400" b="0" dirty="0">
              <a:solidFill>
                <a:srgbClr val="0000FF"/>
              </a:solidFill>
            </a:rPr>
            <a:t>Regularisation strength</a:t>
          </a:r>
        </a:p>
      </dgm:t>
    </dgm:pt>
    <dgm:pt modelId="{E5F1D3BA-4CC5-405F-B6D6-4AE83349D6F5}" type="parTrans" cxnId="{C3396DC2-74DA-4A38-A92D-BD0FCD2E3681}">
      <dgm:prSet/>
      <dgm:spPr/>
      <dgm:t>
        <a:bodyPr/>
        <a:lstStyle/>
        <a:p>
          <a:endParaRPr lang="en-SG"/>
        </a:p>
      </dgm:t>
    </dgm:pt>
    <dgm:pt modelId="{6561B72B-67F0-4AB9-8F83-36739811DB92}" type="sibTrans" cxnId="{C3396DC2-74DA-4A38-A92D-BD0FCD2E3681}">
      <dgm:prSet/>
      <dgm:spPr/>
      <dgm:t>
        <a:bodyPr/>
        <a:lstStyle/>
        <a:p>
          <a:endParaRPr lang="en-SG"/>
        </a:p>
      </dgm:t>
    </dgm:pt>
    <dgm:pt modelId="{345D7F76-57BA-402C-A6A6-C37726560C39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400" dirty="0"/>
            <a:t>Decision Boundary</a:t>
          </a:r>
        </a:p>
      </dgm:t>
    </dgm:pt>
    <dgm:pt modelId="{2C8A2D34-D77D-44D3-923A-EBC8F365F7FB}" type="parTrans" cxnId="{96944CF8-CAD3-4A2B-8056-759EC7CC35BD}">
      <dgm:prSet/>
      <dgm:spPr/>
      <dgm:t>
        <a:bodyPr/>
        <a:lstStyle/>
        <a:p>
          <a:endParaRPr lang="en-SG"/>
        </a:p>
      </dgm:t>
    </dgm:pt>
    <dgm:pt modelId="{5E418A9E-BC7C-4A06-A718-41809C392E44}" type="sibTrans" cxnId="{96944CF8-CAD3-4A2B-8056-759EC7CC35BD}">
      <dgm:prSet/>
      <dgm:spPr/>
      <dgm:t>
        <a:bodyPr/>
        <a:lstStyle/>
        <a:p>
          <a:endParaRPr lang="en-SG"/>
        </a:p>
      </dgm:t>
    </dgm:pt>
    <dgm:pt modelId="{53800C11-C383-4A41-A2F6-9C29BEB16A89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400" b="0" dirty="0">
              <a:solidFill>
                <a:srgbClr val="0000FF"/>
              </a:solidFill>
            </a:rPr>
            <a:t>Probability &gt; 0.35 </a:t>
          </a:r>
          <a:r>
            <a:rPr lang="en-SG" sz="1400" b="0" dirty="0">
              <a:solidFill>
                <a:srgbClr val="0000FF"/>
              </a:solidFill>
              <a:sym typeface="Symbol" panose="05050102010706020507" pitchFamily="18" charset="2"/>
            </a:rPr>
            <a:t> </a:t>
          </a:r>
          <a:r>
            <a:rPr lang="en-SG" sz="1400" b="0" dirty="0">
              <a:solidFill>
                <a:srgbClr val="0000FF"/>
              </a:solidFill>
            </a:rPr>
            <a:t>Category = 1 (Die) (balance overfit, recall, precision)</a:t>
          </a:r>
        </a:p>
      </dgm:t>
    </dgm:pt>
    <dgm:pt modelId="{6959247F-CC82-451C-B8E6-3974D297A1FC}" type="parTrans" cxnId="{56AB46E6-69D7-480E-8034-13C3287B9481}">
      <dgm:prSet/>
      <dgm:spPr/>
      <dgm:t>
        <a:bodyPr/>
        <a:lstStyle/>
        <a:p>
          <a:endParaRPr lang="en-SG"/>
        </a:p>
      </dgm:t>
    </dgm:pt>
    <dgm:pt modelId="{D920C4C1-B5F6-48CD-8F9F-F8BDD688B4BD}" type="sibTrans" cxnId="{56AB46E6-69D7-480E-8034-13C3287B9481}">
      <dgm:prSet/>
      <dgm:spPr/>
      <dgm:t>
        <a:bodyPr/>
        <a:lstStyle/>
        <a:p>
          <a:endParaRPr lang="en-SG"/>
        </a:p>
      </dgm:t>
    </dgm:pt>
    <dgm:pt modelId="{72D3752D-A03A-4F56-9A72-3342FF736431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400" dirty="0"/>
            <a:t>Neighbouring samples = 5</a:t>
          </a:r>
        </a:p>
      </dgm:t>
    </dgm:pt>
    <dgm:pt modelId="{4C00C620-61A3-4E30-9AF5-3F588344303A}" type="parTrans" cxnId="{90F6E6D1-15E8-433B-981C-4BCBB694ABDC}">
      <dgm:prSet/>
      <dgm:spPr/>
      <dgm:t>
        <a:bodyPr/>
        <a:lstStyle/>
        <a:p>
          <a:endParaRPr lang="en-SG"/>
        </a:p>
      </dgm:t>
    </dgm:pt>
    <dgm:pt modelId="{96343366-803E-4526-A205-892F80E229EF}" type="sibTrans" cxnId="{90F6E6D1-15E8-433B-981C-4BCBB694ABDC}">
      <dgm:prSet/>
      <dgm:spPr/>
      <dgm:t>
        <a:bodyPr/>
        <a:lstStyle/>
        <a:p>
          <a:endParaRPr lang="en-SG"/>
        </a:p>
      </dgm:t>
    </dgm:pt>
    <dgm:pt modelId="{DF91E185-4B3F-4C7F-909A-F5AEBD161D74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400" b="0" dirty="0">
              <a:solidFill>
                <a:srgbClr val="0000FF"/>
              </a:solidFill>
            </a:rPr>
            <a:t>Sampling strategy = 0.85 (smallest overfit)</a:t>
          </a:r>
        </a:p>
      </dgm:t>
    </dgm:pt>
    <dgm:pt modelId="{5ACE46D2-7140-474A-97A2-AC59E904FD2A}" type="parTrans" cxnId="{958A2AFC-A55F-4292-B575-017D4BC0345B}">
      <dgm:prSet/>
      <dgm:spPr/>
      <dgm:t>
        <a:bodyPr/>
        <a:lstStyle/>
        <a:p>
          <a:endParaRPr lang="en-SG"/>
        </a:p>
      </dgm:t>
    </dgm:pt>
    <dgm:pt modelId="{CC044EE2-5CC7-4ADA-80A7-78D91CDA670A}" type="sibTrans" cxnId="{958A2AFC-A55F-4292-B575-017D4BC0345B}">
      <dgm:prSet/>
      <dgm:spPr/>
      <dgm:t>
        <a:bodyPr/>
        <a:lstStyle/>
        <a:p>
          <a:endParaRPr lang="en-SG"/>
        </a:p>
      </dgm:t>
    </dgm:pt>
    <dgm:pt modelId="{581A2DB7-A1BD-4949-885D-1BE46580351E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400" b="0" dirty="0">
              <a:solidFill>
                <a:srgbClr val="0000FF"/>
              </a:solidFill>
            </a:rPr>
            <a:t>L1 Alpha = 50 simpler model but not too simple</a:t>
          </a:r>
        </a:p>
      </dgm:t>
    </dgm:pt>
    <dgm:pt modelId="{2391F85A-FCD7-4F48-9E34-789EC7009D09}" type="parTrans" cxnId="{EBEF4C20-1F6B-4C7A-820E-8956AA8BE8F1}">
      <dgm:prSet/>
      <dgm:spPr/>
      <dgm:t>
        <a:bodyPr/>
        <a:lstStyle/>
        <a:p>
          <a:endParaRPr lang="en-SG"/>
        </a:p>
      </dgm:t>
    </dgm:pt>
    <dgm:pt modelId="{31386791-D971-4C90-BB96-1909AB369CE4}" type="sibTrans" cxnId="{EBEF4C20-1F6B-4C7A-820E-8956AA8BE8F1}">
      <dgm:prSet/>
      <dgm:spPr/>
      <dgm:t>
        <a:bodyPr/>
        <a:lstStyle/>
        <a:p>
          <a:endParaRPr lang="en-SG"/>
        </a:p>
      </dgm:t>
    </dgm:pt>
    <dgm:pt modelId="{79F7AF1D-5D58-420B-BB31-44784D14160A}" type="pres">
      <dgm:prSet presAssocID="{DF50AD15-F24A-4F95-8113-5E1E1A7FA81B}" presName="Name0" presStyleCnt="0">
        <dgm:presLayoutVars>
          <dgm:dir/>
          <dgm:animLvl val="lvl"/>
          <dgm:resizeHandles val="exact"/>
        </dgm:presLayoutVars>
      </dgm:prSet>
      <dgm:spPr/>
    </dgm:pt>
    <dgm:pt modelId="{4AFD30C1-BEA9-4733-A3FE-2ADBFACD618B}" type="pres">
      <dgm:prSet presAssocID="{1418BB87-6163-40F7-9A1D-213A7592DE8D}" presName="composite" presStyleCnt="0"/>
      <dgm:spPr/>
    </dgm:pt>
    <dgm:pt modelId="{BA2FE56F-A674-4923-8583-B7C96BC1204C}" type="pres">
      <dgm:prSet presAssocID="{1418BB87-6163-40F7-9A1D-213A7592DE8D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4AEB2A29-9EB4-4B0B-9562-9FF354811284}" type="pres">
      <dgm:prSet presAssocID="{1418BB87-6163-40F7-9A1D-213A7592DE8D}" presName="desTx" presStyleLbl="alignAccFollowNode1" presStyleIdx="0" presStyleCnt="5" custScaleY="98361">
        <dgm:presLayoutVars>
          <dgm:bulletEnabled val="1"/>
        </dgm:presLayoutVars>
      </dgm:prSet>
      <dgm:spPr/>
    </dgm:pt>
    <dgm:pt modelId="{396256C0-BC20-4D51-8993-42B31A8C7969}" type="pres">
      <dgm:prSet presAssocID="{A3B21B14-C446-495D-8774-7370A5BE38C5}" presName="space" presStyleCnt="0"/>
      <dgm:spPr/>
    </dgm:pt>
    <dgm:pt modelId="{31F6D29E-C7A0-4CD3-91C6-170DD462A6B3}" type="pres">
      <dgm:prSet presAssocID="{3926A797-F044-4E57-9B47-B67DBA469C69}" presName="composite" presStyleCnt="0"/>
      <dgm:spPr/>
    </dgm:pt>
    <dgm:pt modelId="{2485CBA3-996C-4EF7-9F77-ACECA6BAE5F8}" type="pres">
      <dgm:prSet presAssocID="{3926A797-F044-4E57-9B47-B67DBA469C69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39DA7BB1-22D4-4DC9-B6A8-42DAE70EDEE4}" type="pres">
      <dgm:prSet presAssocID="{3926A797-F044-4E57-9B47-B67DBA469C69}" presName="desTx" presStyleLbl="alignAccFollowNode1" presStyleIdx="1" presStyleCnt="5" custScaleY="98361">
        <dgm:presLayoutVars>
          <dgm:bulletEnabled val="1"/>
        </dgm:presLayoutVars>
      </dgm:prSet>
      <dgm:spPr/>
    </dgm:pt>
    <dgm:pt modelId="{B6548CF0-9280-42B3-B818-BE903F63FC6F}" type="pres">
      <dgm:prSet presAssocID="{0791CF29-6674-4188-B3E2-513AAA4F3A10}" presName="space" presStyleCnt="0"/>
      <dgm:spPr/>
    </dgm:pt>
    <dgm:pt modelId="{3684B16A-279B-4B36-9191-C090A68AED12}" type="pres">
      <dgm:prSet presAssocID="{C6C57228-3D70-423E-8FEE-76FA2B10FA63}" presName="composite" presStyleCnt="0"/>
      <dgm:spPr/>
    </dgm:pt>
    <dgm:pt modelId="{D953E734-DC4D-46C9-A378-9A17DAA08018}" type="pres">
      <dgm:prSet presAssocID="{C6C57228-3D70-423E-8FEE-76FA2B10FA63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6425735C-021C-4E86-B470-8BD9010DC6EC}" type="pres">
      <dgm:prSet presAssocID="{C6C57228-3D70-423E-8FEE-76FA2B10FA63}" presName="desTx" presStyleLbl="alignAccFollowNode1" presStyleIdx="2" presStyleCnt="5" custScaleY="98361">
        <dgm:presLayoutVars>
          <dgm:bulletEnabled val="1"/>
        </dgm:presLayoutVars>
      </dgm:prSet>
      <dgm:spPr/>
    </dgm:pt>
    <dgm:pt modelId="{24D68015-74C3-4B84-A104-FD01A54E6654}" type="pres">
      <dgm:prSet presAssocID="{214728BB-A492-4A25-BCE5-FCD70A053E3D}" presName="space" presStyleCnt="0"/>
      <dgm:spPr/>
    </dgm:pt>
    <dgm:pt modelId="{7D7CE354-1BB8-41C7-93C2-F4628581EA53}" type="pres">
      <dgm:prSet presAssocID="{599C179E-FAA2-43BD-9AE6-BE42F3BC30D5}" presName="composite" presStyleCnt="0"/>
      <dgm:spPr/>
    </dgm:pt>
    <dgm:pt modelId="{392EB1E3-C28F-4208-A539-BF2301C174F3}" type="pres">
      <dgm:prSet presAssocID="{599C179E-FAA2-43BD-9AE6-BE42F3BC30D5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E95F4480-B370-4912-BC17-2F52C707B9FF}" type="pres">
      <dgm:prSet presAssocID="{599C179E-FAA2-43BD-9AE6-BE42F3BC30D5}" presName="desTx" presStyleLbl="alignAccFollowNode1" presStyleIdx="3" presStyleCnt="5" custScaleY="98361">
        <dgm:presLayoutVars>
          <dgm:bulletEnabled val="1"/>
        </dgm:presLayoutVars>
      </dgm:prSet>
      <dgm:spPr/>
    </dgm:pt>
    <dgm:pt modelId="{5CC4845C-7915-4DD0-8D25-2A18A7DBFCC4}" type="pres">
      <dgm:prSet presAssocID="{B19D87F0-8985-4312-9016-54839BA4E45C}" presName="space" presStyleCnt="0"/>
      <dgm:spPr/>
    </dgm:pt>
    <dgm:pt modelId="{D0DC992D-BED6-4F92-B110-6026B24E16E7}" type="pres">
      <dgm:prSet presAssocID="{345D7F76-57BA-402C-A6A6-C37726560C39}" presName="composite" presStyleCnt="0"/>
      <dgm:spPr/>
    </dgm:pt>
    <dgm:pt modelId="{D950E165-BEEE-46C0-90FE-C07082224E79}" type="pres">
      <dgm:prSet presAssocID="{345D7F76-57BA-402C-A6A6-C37726560C39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47FC54F6-A677-416E-B256-8E90975A3C83}" type="pres">
      <dgm:prSet presAssocID="{345D7F76-57BA-402C-A6A6-C37726560C39}" presName="desTx" presStyleLbl="alignAccFollowNode1" presStyleIdx="4" presStyleCnt="5" custScaleY="98361">
        <dgm:presLayoutVars>
          <dgm:bulletEnabled val="1"/>
        </dgm:presLayoutVars>
      </dgm:prSet>
      <dgm:spPr/>
    </dgm:pt>
  </dgm:ptLst>
  <dgm:cxnLst>
    <dgm:cxn modelId="{3064A70B-F317-422A-B151-DE091DF79420}" type="presOf" srcId="{581A2DB7-A1BD-4949-885D-1BE46580351E}" destId="{E95F4480-B370-4912-BC17-2F52C707B9FF}" srcOrd="0" destOrd="1" presId="urn:microsoft.com/office/officeart/2005/8/layout/hList1"/>
    <dgm:cxn modelId="{7E81C411-B017-4AAD-89B9-D0F79C758697}" type="presOf" srcId="{CD27003F-6D85-498A-B703-5DD05636EF1C}" destId="{6425735C-021C-4E86-B470-8BD9010DC6EC}" srcOrd="0" destOrd="0" presId="urn:microsoft.com/office/officeart/2005/8/layout/hList1"/>
    <dgm:cxn modelId="{13CA6815-1109-46E8-9DE6-B2763E390EDE}" type="presOf" srcId="{09F17F15-1BEE-47B4-970E-18EBFCCAF6E6}" destId="{4AEB2A29-9EB4-4B0B-9562-9FF354811284}" srcOrd="0" destOrd="0" presId="urn:microsoft.com/office/officeart/2005/8/layout/hList1"/>
    <dgm:cxn modelId="{27C45319-1680-4221-B295-9E3BD0354CEF}" type="presOf" srcId="{DF50AD15-F24A-4F95-8113-5E1E1A7FA81B}" destId="{79F7AF1D-5D58-420B-BB31-44784D14160A}" srcOrd="0" destOrd="0" presId="urn:microsoft.com/office/officeart/2005/8/layout/hList1"/>
    <dgm:cxn modelId="{EBEF4C20-1F6B-4C7A-820E-8956AA8BE8F1}" srcId="{599C179E-FAA2-43BD-9AE6-BE42F3BC30D5}" destId="{581A2DB7-A1BD-4949-885D-1BE46580351E}" srcOrd="1" destOrd="0" parTransId="{2391F85A-FCD7-4F48-9E34-789EC7009D09}" sibTransId="{31386791-D971-4C90-BB96-1909AB369CE4}"/>
    <dgm:cxn modelId="{772CE922-2490-431D-896E-E3D989FB84E6}" type="presOf" srcId="{1418BB87-6163-40F7-9A1D-213A7592DE8D}" destId="{BA2FE56F-A674-4923-8583-B7C96BC1204C}" srcOrd="0" destOrd="0" presId="urn:microsoft.com/office/officeart/2005/8/layout/hList1"/>
    <dgm:cxn modelId="{F0189823-C62C-45BD-9242-326DED8B819A}" type="presOf" srcId="{3926A797-F044-4E57-9B47-B67DBA469C69}" destId="{2485CBA3-996C-4EF7-9F77-ACECA6BAE5F8}" srcOrd="0" destOrd="0" presId="urn:microsoft.com/office/officeart/2005/8/layout/hList1"/>
    <dgm:cxn modelId="{CFB8422D-67E6-48C5-96CA-34556A59A0AB}" type="presOf" srcId="{345D7F76-57BA-402C-A6A6-C37726560C39}" destId="{D950E165-BEEE-46C0-90FE-C07082224E79}" srcOrd="0" destOrd="0" presId="urn:microsoft.com/office/officeart/2005/8/layout/hList1"/>
    <dgm:cxn modelId="{143EF73D-80E6-45A5-AAC0-6D8C5F6F84BC}" srcId="{3926A797-F044-4E57-9B47-B67DBA469C69}" destId="{1FD6CB46-16D2-4060-9B07-7351B9EBA8F0}" srcOrd="0" destOrd="0" parTransId="{1864A01A-7E94-487C-BDD6-EAFE43D2F58E}" sibTransId="{7416AB49-7C92-403F-9A7D-FE351238A8EB}"/>
    <dgm:cxn modelId="{A06F3F5D-F1AD-4DCD-BA43-8C7EFB0543D1}" type="presOf" srcId="{72D3752D-A03A-4F56-9A72-3342FF736431}" destId="{4AEB2A29-9EB4-4B0B-9562-9FF354811284}" srcOrd="0" destOrd="1" presId="urn:microsoft.com/office/officeart/2005/8/layout/hList1"/>
    <dgm:cxn modelId="{94B0EE5D-A77D-4F2C-AEB2-5980350BE635}" srcId="{DF50AD15-F24A-4F95-8113-5E1E1A7FA81B}" destId="{3926A797-F044-4E57-9B47-B67DBA469C69}" srcOrd="1" destOrd="0" parTransId="{7E07FA4E-2C5B-4A73-9453-912C307EEC36}" sibTransId="{0791CF29-6674-4188-B3E2-513AAA4F3A10}"/>
    <dgm:cxn modelId="{7E71575E-37BF-46B3-B1BA-87ED68A0BDE9}" type="presOf" srcId="{9DA92A06-80A4-45DF-8E76-A94730B47E84}" destId="{E95F4480-B370-4912-BC17-2F52C707B9FF}" srcOrd="0" destOrd="0" presId="urn:microsoft.com/office/officeart/2005/8/layout/hList1"/>
    <dgm:cxn modelId="{DB60D049-4A2A-4FA8-BDC0-28820AC2496C}" type="presOf" srcId="{53800C11-C383-4A41-A2F6-9C29BEB16A89}" destId="{47FC54F6-A677-416E-B256-8E90975A3C83}" srcOrd="0" destOrd="0" presId="urn:microsoft.com/office/officeart/2005/8/layout/hList1"/>
    <dgm:cxn modelId="{D91EC279-D20E-49C5-94D3-BD43D38FF8EA}" srcId="{1418BB87-6163-40F7-9A1D-213A7592DE8D}" destId="{09F17F15-1BEE-47B4-970E-18EBFCCAF6E6}" srcOrd="0" destOrd="0" parTransId="{8CD26DBC-A0F9-4CBA-95E6-37142FBCD350}" sibTransId="{40DFA37A-2508-41F8-9FC4-143DBC12EBC0}"/>
    <dgm:cxn modelId="{5160C084-3D9B-41A9-B411-7B0FBDB3C158}" srcId="{DF50AD15-F24A-4F95-8113-5E1E1A7FA81B}" destId="{599C179E-FAA2-43BD-9AE6-BE42F3BC30D5}" srcOrd="3" destOrd="0" parTransId="{9F4A6015-7D78-46EF-BFDC-DD50AB02C93E}" sibTransId="{B19D87F0-8985-4312-9016-54839BA4E45C}"/>
    <dgm:cxn modelId="{F6741696-FA0F-4F5A-B23E-F7CDE90409F7}" type="presOf" srcId="{C6C57228-3D70-423E-8FEE-76FA2B10FA63}" destId="{D953E734-DC4D-46C9-A378-9A17DAA08018}" srcOrd="0" destOrd="0" presId="urn:microsoft.com/office/officeart/2005/8/layout/hList1"/>
    <dgm:cxn modelId="{BD51A3A8-E57B-40AB-BE2A-CBE873F37CA3}" type="presOf" srcId="{1FD6CB46-16D2-4060-9B07-7351B9EBA8F0}" destId="{39DA7BB1-22D4-4DC9-B6A8-42DAE70EDEE4}" srcOrd="0" destOrd="0" presId="urn:microsoft.com/office/officeart/2005/8/layout/hList1"/>
    <dgm:cxn modelId="{F02659AC-E13C-4118-A066-57B8F03A158E}" srcId="{DF50AD15-F24A-4F95-8113-5E1E1A7FA81B}" destId="{1418BB87-6163-40F7-9A1D-213A7592DE8D}" srcOrd="0" destOrd="0" parTransId="{3E80A8FD-1D84-4126-9EE5-5B5B065EBB58}" sibTransId="{A3B21B14-C446-495D-8774-7370A5BE38C5}"/>
    <dgm:cxn modelId="{C3396DC2-74DA-4A38-A92D-BD0FCD2E3681}" srcId="{599C179E-FAA2-43BD-9AE6-BE42F3BC30D5}" destId="{9DA92A06-80A4-45DF-8E76-A94730B47E84}" srcOrd="0" destOrd="0" parTransId="{E5F1D3BA-4CC5-405F-B6D6-4AE83349D6F5}" sibTransId="{6561B72B-67F0-4AB9-8F83-36739811DB92}"/>
    <dgm:cxn modelId="{90F6E6D1-15E8-433B-981C-4BCBB694ABDC}" srcId="{1418BB87-6163-40F7-9A1D-213A7592DE8D}" destId="{72D3752D-A03A-4F56-9A72-3342FF736431}" srcOrd="1" destOrd="0" parTransId="{4C00C620-61A3-4E30-9AF5-3F588344303A}" sibTransId="{96343366-803E-4526-A205-892F80E229EF}"/>
    <dgm:cxn modelId="{56AB46E6-69D7-480E-8034-13C3287B9481}" srcId="{345D7F76-57BA-402C-A6A6-C37726560C39}" destId="{53800C11-C383-4A41-A2F6-9C29BEB16A89}" srcOrd="0" destOrd="0" parTransId="{6959247F-CC82-451C-B8E6-3974D297A1FC}" sibTransId="{D920C4C1-B5F6-48CD-8F9F-F8BDD688B4BD}"/>
    <dgm:cxn modelId="{4F28EBE9-704B-403B-8A29-78C22FD069C6}" type="presOf" srcId="{599C179E-FAA2-43BD-9AE6-BE42F3BC30D5}" destId="{392EB1E3-C28F-4208-A539-BF2301C174F3}" srcOrd="0" destOrd="0" presId="urn:microsoft.com/office/officeart/2005/8/layout/hList1"/>
    <dgm:cxn modelId="{96944CF8-CAD3-4A2B-8056-759EC7CC35BD}" srcId="{DF50AD15-F24A-4F95-8113-5E1E1A7FA81B}" destId="{345D7F76-57BA-402C-A6A6-C37726560C39}" srcOrd="4" destOrd="0" parTransId="{2C8A2D34-D77D-44D3-923A-EBC8F365F7FB}" sibTransId="{5E418A9E-BC7C-4A06-A718-41809C392E44}"/>
    <dgm:cxn modelId="{37904EFA-2299-4286-AD3C-006A73381204}" srcId="{DF50AD15-F24A-4F95-8113-5E1E1A7FA81B}" destId="{C6C57228-3D70-423E-8FEE-76FA2B10FA63}" srcOrd="2" destOrd="0" parTransId="{3D3E69B7-5461-4A32-AF4A-E912C0CA4FAF}" sibTransId="{214728BB-A492-4A25-BCE5-FCD70A053E3D}"/>
    <dgm:cxn modelId="{958A2AFC-A55F-4292-B575-017D4BC0345B}" srcId="{3926A797-F044-4E57-9B47-B67DBA469C69}" destId="{DF91E185-4B3F-4C7F-909A-F5AEBD161D74}" srcOrd="1" destOrd="0" parTransId="{5ACE46D2-7140-474A-97A2-AC59E904FD2A}" sibTransId="{CC044EE2-5CC7-4ADA-80A7-78D91CDA670A}"/>
    <dgm:cxn modelId="{8BAD82FC-5E77-434A-BB3E-EB955032E9BB}" type="presOf" srcId="{DF91E185-4B3F-4C7F-909A-F5AEBD161D74}" destId="{39DA7BB1-22D4-4DC9-B6A8-42DAE70EDEE4}" srcOrd="0" destOrd="1" presId="urn:microsoft.com/office/officeart/2005/8/layout/hList1"/>
    <dgm:cxn modelId="{B41DD0FE-3A95-4C45-8C3B-F539847396D9}" srcId="{C6C57228-3D70-423E-8FEE-76FA2B10FA63}" destId="{CD27003F-6D85-498A-B703-5DD05636EF1C}" srcOrd="0" destOrd="0" parTransId="{C9137EF2-FE08-45BD-A886-A5AFB15C4A40}" sibTransId="{8ED844CA-A552-42A5-B20D-D3DDC5DD3882}"/>
    <dgm:cxn modelId="{038A33C5-A8A7-41E8-8BEA-1182B027B916}" type="presParOf" srcId="{79F7AF1D-5D58-420B-BB31-44784D14160A}" destId="{4AFD30C1-BEA9-4733-A3FE-2ADBFACD618B}" srcOrd="0" destOrd="0" presId="urn:microsoft.com/office/officeart/2005/8/layout/hList1"/>
    <dgm:cxn modelId="{A56DAEE2-E583-4CD4-8268-71D37700D16C}" type="presParOf" srcId="{4AFD30C1-BEA9-4733-A3FE-2ADBFACD618B}" destId="{BA2FE56F-A674-4923-8583-B7C96BC1204C}" srcOrd="0" destOrd="0" presId="urn:microsoft.com/office/officeart/2005/8/layout/hList1"/>
    <dgm:cxn modelId="{1DF436A8-6BAA-4798-9262-BB9061602EED}" type="presParOf" srcId="{4AFD30C1-BEA9-4733-A3FE-2ADBFACD618B}" destId="{4AEB2A29-9EB4-4B0B-9562-9FF354811284}" srcOrd="1" destOrd="0" presId="urn:microsoft.com/office/officeart/2005/8/layout/hList1"/>
    <dgm:cxn modelId="{43D83E76-DD82-4C5F-93A1-7D713FDAEA96}" type="presParOf" srcId="{79F7AF1D-5D58-420B-BB31-44784D14160A}" destId="{396256C0-BC20-4D51-8993-42B31A8C7969}" srcOrd="1" destOrd="0" presId="urn:microsoft.com/office/officeart/2005/8/layout/hList1"/>
    <dgm:cxn modelId="{CCCDC0C8-4D6E-4A24-8FCC-7AE3D8D6C054}" type="presParOf" srcId="{79F7AF1D-5D58-420B-BB31-44784D14160A}" destId="{31F6D29E-C7A0-4CD3-91C6-170DD462A6B3}" srcOrd="2" destOrd="0" presId="urn:microsoft.com/office/officeart/2005/8/layout/hList1"/>
    <dgm:cxn modelId="{F82120C4-A78C-440F-9425-DB2A3A9B643C}" type="presParOf" srcId="{31F6D29E-C7A0-4CD3-91C6-170DD462A6B3}" destId="{2485CBA3-996C-4EF7-9F77-ACECA6BAE5F8}" srcOrd="0" destOrd="0" presId="urn:microsoft.com/office/officeart/2005/8/layout/hList1"/>
    <dgm:cxn modelId="{4F3C9893-EBDF-42D2-99E8-4B0AD0D97084}" type="presParOf" srcId="{31F6D29E-C7A0-4CD3-91C6-170DD462A6B3}" destId="{39DA7BB1-22D4-4DC9-B6A8-42DAE70EDEE4}" srcOrd="1" destOrd="0" presId="urn:microsoft.com/office/officeart/2005/8/layout/hList1"/>
    <dgm:cxn modelId="{F63FAA46-8C3A-44BD-AE94-084B3EE021A8}" type="presParOf" srcId="{79F7AF1D-5D58-420B-BB31-44784D14160A}" destId="{B6548CF0-9280-42B3-B818-BE903F63FC6F}" srcOrd="3" destOrd="0" presId="urn:microsoft.com/office/officeart/2005/8/layout/hList1"/>
    <dgm:cxn modelId="{49480C67-D124-45B2-B695-61D58A24835B}" type="presParOf" srcId="{79F7AF1D-5D58-420B-BB31-44784D14160A}" destId="{3684B16A-279B-4B36-9191-C090A68AED12}" srcOrd="4" destOrd="0" presId="urn:microsoft.com/office/officeart/2005/8/layout/hList1"/>
    <dgm:cxn modelId="{02544D24-BCBD-4132-8516-4A2BF3911E00}" type="presParOf" srcId="{3684B16A-279B-4B36-9191-C090A68AED12}" destId="{D953E734-DC4D-46C9-A378-9A17DAA08018}" srcOrd="0" destOrd="0" presId="urn:microsoft.com/office/officeart/2005/8/layout/hList1"/>
    <dgm:cxn modelId="{BC65B970-CC5D-42A8-829A-EDD40FCD6CE3}" type="presParOf" srcId="{3684B16A-279B-4B36-9191-C090A68AED12}" destId="{6425735C-021C-4E86-B470-8BD9010DC6EC}" srcOrd="1" destOrd="0" presId="urn:microsoft.com/office/officeart/2005/8/layout/hList1"/>
    <dgm:cxn modelId="{6DF8D1F5-3CFD-41C9-8916-FB156CE0D63E}" type="presParOf" srcId="{79F7AF1D-5D58-420B-BB31-44784D14160A}" destId="{24D68015-74C3-4B84-A104-FD01A54E6654}" srcOrd="5" destOrd="0" presId="urn:microsoft.com/office/officeart/2005/8/layout/hList1"/>
    <dgm:cxn modelId="{49AFED94-8BCF-45E2-84F6-79D6C2FDBB5A}" type="presParOf" srcId="{79F7AF1D-5D58-420B-BB31-44784D14160A}" destId="{7D7CE354-1BB8-41C7-93C2-F4628581EA53}" srcOrd="6" destOrd="0" presId="urn:microsoft.com/office/officeart/2005/8/layout/hList1"/>
    <dgm:cxn modelId="{6DDA2679-7E63-4EAB-8236-0A152F8076B2}" type="presParOf" srcId="{7D7CE354-1BB8-41C7-93C2-F4628581EA53}" destId="{392EB1E3-C28F-4208-A539-BF2301C174F3}" srcOrd="0" destOrd="0" presId="urn:microsoft.com/office/officeart/2005/8/layout/hList1"/>
    <dgm:cxn modelId="{C722FDEF-ED5A-43C1-9DC7-94A1F633F3D2}" type="presParOf" srcId="{7D7CE354-1BB8-41C7-93C2-F4628581EA53}" destId="{E95F4480-B370-4912-BC17-2F52C707B9FF}" srcOrd="1" destOrd="0" presId="urn:microsoft.com/office/officeart/2005/8/layout/hList1"/>
    <dgm:cxn modelId="{1269E366-BD46-4D2E-8701-0F88E492C007}" type="presParOf" srcId="{79F7AF1D-5D58-420B-BB31-44784D14160A}" destId="{5CC4845C-7915-4DD0-8D25-2A18A7DBFCC4}" srcOrd="7" destOrd="0" presId="urn:microsoft.com/office/officeart/2005/8/layout/hList1"/>
    <dgm:cxn modelId="{88EEE967-3DC6-4F1F-9802-66417583FC0B}" type="presParOf" srcId="{79F7AF1D-5D58-420B-BB31-44784D14160A}" destId="{D0DC992D-BED6-4F92-B110-6026B24E16E7}" srcOrd="8" destOrd="0" presId="urn:microsoft.com/office/officeart/2005/8/layout/hList1"/>
    <dgm:cxn modelId="{4DA32CE3-71A0-4D52-A409-58C00DB2CEB5}" type="presParOf" srcId="{D0DC992D-BED6-4F92-B110-6026B24E16E7}" destId="{D950E165-BEEE-46C0-90FE-C07082224E79}" srcOrd="0" destOrd="0" presId="urn:microsoft.com/office/officeart/2005/8/layout/hList1"/>
    <dgm:cxn modelId="{A7B39359-1C1C-4B67-B2DC-BA7251B8AEA7}" type="presParOf" srcId="{D0DC992D-BED6-4F92-B110-6026B24E16E7}" destId="{47FC54F6-A677-416E-B256-8E90975A3C8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F50AD15-F24A-4F95-8113-5E1E1A7FA81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1418BB87-6163-40F7-9A1D-213A7592DE8D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100" dirty="0"/>
            <a:t>Impute</a:t>
          </a:r>
        </a:p>
      </dgm:t>
    </dgm:pt>
    <dgm:pt modelId="{3E80A8FD-1D84-4126-9EE5-5B5B065EBB58}" type="parTrans" cxnId="{F02659AC-E13C-4118-A066-57B8F03A158E}">
      <dgm:prSet/>
      <dgm:spPr/>
      <dgm:t>
        <a:bodyPr/>
        <a:lstStyle/>
        <a:p>
          <a:endParaRPr lang="en-SG"/>
        </a:p>
      </dgm:t>
    </dgm:pt>
    <dgm:pt modelId="{A3B21B14-C446-495D-8774-7370A5BE38C5}" type="sibTrans" cxnId="{F02659AC-E13C-4118-A066-57B8F03A158E}">
      <dgm:prSet/>
      <dgm:spPr/>
      <dgm:t>
        <a:bodyPr/>
        <a:lstStyle/>
        <a:p>
          <a:endParaRPr lang="en-SG"/>
        </a:p>
      </dgm:t>
    </dgm:pt>
    <dgm:pt modelId="{09F17F15-1BEE-47B4-970E-18EBFCCAF6E6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100" dirty="0" err="1"/>
            <a:t>KNNImputer</a:t>
          </a:r>
          <a:endParaRPr lang="en-SG" sz="1100" dirty="0"/>
        </a:p>
      </dgm:t>
    </dgm:pt>
    <dgm:pt modelId="{8CD26DBC-A0F9-4CBA-95E6-37142FBCD350}" type="parTrans" cxnId="{D91EC279-D20E-49C5-94D3-BD43D38FF8EA}">
      <dgm:prSet/>
      <dgm:spPr/>
      <dgm:t>
        <a:bodyPr/>
        <a:lstStyle/>
        <a:p>
          <a:endParaRPr lang="en-SG"/>
        </a:p>
      </dgm:t>
    </dgm:pt>
    <dgm:pt modelId="{40DFA37A-2508-41F8-9FC4-143DBC12EBC0}" type="sibTrans" cxnId="{D91EC279-D20E-49C5-94D3-BD43D38FF8EA}">
      <dgm:prSet/>
      <dgm:spPr/>
      <dgm:t>
        <a:bodyPr/>
        <a:lstStyle/>
        <a:p>
          <a:endParaRPr lang="en-SG"/>
        </a:p>
      </dgm:t>
    </dgm:pt>
    <dgm:pt modelId="{3926A797-F044-4E57-9B47-B67DBA469C69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100" dirty="0"/>
            <a:t>Oversample</a:t>
          </a:r>
        </a:p>
      </dgm:t>
    </dgm:pt>
    <dgm:pt modelId="{7E07FA4E-2C5B-4A73-9453-912C307EEC36}" type="parTrans" cxnId="{94B0EE5D-A77D-4F2C-AEB2-5980350BE635}">
      <dgm:prSet/>
      <dgm:spPr/>
      <dgm:t>
        <a:bodyPr/>
        <a:lstStyle/>
        <a:p>
          <a:endParaRPr lang="en-SG"/>
        </a:p>
      </dgm:t>
    </dgm:pt>
    <dgm:pt modelId="{0791CF29-6674-4188-B3E2-513AAA4F3A10}" type="sibTrans" cxnId="{94B0EE5D-A77D-4F2C-AEB2-5980350BE635}">
      <dgm:prSet/>
      <dgm:spPr/>
      <dgm:t>
        <a:bodyPr/>
        <a:lstStyle/>
        <a:p>
          <a:endParaRPr lang="en-SG"/>
        </a:p>
      </dgm:t>
    </dgm:pt>
    <dgm:pt modelId="{1FD6CB46-16D2-4060-9B07-7351B9EBA8F0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100" dirty="0">
              <a:solidFill>
                <a:srgbClr val="0000FF"/>
              </a:solidFill>
            </a:rPr>
            <a:t>SMOTE</a:t>
          </a:r>
        </a:p>
      </dgm:t>
    </dgm:pt>
    <dgm:pt modelId="{1864A01A-7E94-487C-BDD6-EAFE43D2F58E}" type="parTrans" cxnId="{143EF73D-80E6-45A5-AAC0-6D8C5F6F84BC}">
      <dgm:prSet/>
      <dgm:spPr/>
      <dgm:t>
        <a:bodyPr/>
        <a:lstStyle/>
        <a:p>
          <a:endParaRPr lang="en-SG"/>
        </a:p>
      </dgm:t>
    </dgm:pt>
    <dgm:pt modelId="{7416AB49-7C92-403F-9A7D-FE351238A8EB}" type="sibTrans" cxnId="{143EF73D-80E6-45A5-AAC0-6D8C5F6F84BC}">
      <dgm:prSet/>
      <dgm:spPr/>
      <dgm:t>
        <a:bodyPr/>
        <a:lstStyle/>
        <a:p>
          <a:endParaRPr lang="en-SG"/>
        </a:p>
      </dgm:t>
    </dgm:pt>
    <dgm:pt modelId="{C6C57228-3D70-423E-8FEE-76FA2B10FA63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100" dirty="0"/>
            <a:t>Scale</a:t>
          </a:r>
        </a:p>
      </dgm:t>
    </dgm:pt>
    <dgm:pt modelId="{3D3E69B7-5461-4A32-AF4A-E912C0CA4FAF}" type="parTrans" cxnId="{37904EFA-2299-4286-AD3C-006A73381204}">
      <dgm:prSet/>
      <dgm:spPr/>
      <dgm:t>
        <a:bodyPr/>
        <a:lstStyle/>
        <a:p>
          <a:endParaRPr lang="en-SG"/>
        </a:p>
      </dgm:t>
    </dgm:pt>
    <dgm:pt modelId="{214728BB-A492-4A25-BCE5-FCD70A053E3D}" type="sibTrans" cxnId="{37904EFA-2299-4286-AD3C-006A73381204}">
      <dgm:prSet/>
      <dgm:spPr/>
      <dgm:t>
        <a:bodyPr/>
        <a:lstStyle/>
        <a:p>
          <a:endParaRPr lang="en-SG"/>
        </a:p>
      </dgm:t>
    </dgm:pt>
    <dgm:pt modelId="{CD27003F-6D85-498A-B703-5DD05636EF1C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100" dirty="0" err="1"/>
            <a:t>StandardScaler</a:t>
          </a:r>
          <a:endParaRPr lang="en-SG" sz="1100" dirty="0"/>
        </a:p>
      </dgm:t>
    </dgm:pt>
    <dgm:pt modelId="{C9137EF2-FE08-45BD-A886-A5AFB15C4A40}" type="parTrans" cxnId="{B41DD0FE-3A95-4C45-8C3B-F539847396D9}">
      <dgm:prSet/>
      <dgm:spPr/>
      <dgm:t>
        <a:bodyPr/>
        <a:lstStyle/>
        <a:p>
          <a:endParaRPr lang="en-SG"/>
        </a:p>
      </dgm:t>
    </dgm:pt>
    <dgm:pt modelId="{8ED844CA-A552-42A5-B20D-D3DDC5DD3882}" type="sibTrans" cxnId="{B41DD0FE-3A95-4C45-8C3B-F539847396D9}">
      <dgm:prSet/>
      <dgm:spPr/>
      <dgm:t>
        <a:bodyPr/>
        <a:lstStyle/>
        <a:p>
          <a:endParaRPr lang="en-SG"/>
        </a:p>
      </dgm:t>
    </dgm:pt>
    <dgm:pt modelId="{599C179E-FAA2-43BD-9AE6-BE42F3BC30D5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100" dirty="0"/>
            <a:t>Model</a:t>
          </a:r>
        </a:p>
      </dgm:t>
    </dgm:pt>
    <dgm:pt modelId="{9F4A6015-7D78-46EF-BFDC-DD50AB02C93E}" type="parTrans" cxnId="{5160C084-3D9B-41A9-B411-7B0FBDB3C158}">
      <dgm:prSet/>
      <dgm:spPr/>
      <dgm:t>
        <a:bodyPr/>
        <a:lstStyle/>
        <a:p>
          <a:endParaRPr lang="en-SG"/>
        </a:p>
      </dgm:t>
    </dgm:pt>
    <dgm:pt modelId="{B19D87F0-8985-4312-9016-54839BA4E45C}" type="sibTrans" cxnId="{5160C084-3D9B-41A9-B411-7B0FBDB3C158}">
      <dgm:prSet/>
      <dgm:spPr/>
      <dgm:t>
        <a:bodyPr/>
        <a:lstStyle/>
        <a:p>
          <a:endParaRPr lang="en-SG"/>
        </a:p>
      </dgm:t>
    </dgm:pt>
    <dgm:pt modelId="{9DA92A06-80A4-45DF-8E76-A94730B47E84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100" b="0" dirty="0">
              <a:solidFill>
                <a:srgbClr val="0000FF"/>
              </a:solidFill>
            </a:rPr>
            <a:t>Nearest neighbours = 100, 150, 200</a:t>
          </a:r>
        </a:p>
      </dgm:t>
    </dgm:pt>
    <dgm:pt modelId="{E5F1D3BA-4CC5-405F-B6D6-4AE83349D6F5}" type="parTrans" cxnId="{C3396DC2-74DA-4A38-A92D-BD0FCD2E3681}">
      <dgm:prSet/>
      <dgm:spPr/>
      <dgm:t>
        <a:bodyPr/>
        <a:lstStyle/>
        <a:p>
          <a:endParaRPr lang="en-SG"/>
        </a:p>
      </dgm:t>
    </dgm:pt>
    <dgm:pt modelId="{6561B72B-67F0-4AB9-8F83-36739811DB92}" type="sibTrans" cxnId="{C3396DC2-74DA-4A38-A92D-BD0FCD2E3681}">
      <dgm:prSet/>
      <dgm:spPr/>
      <dgm:t>
        <a:bodyPr/>
        <a:lstStyle/>
        <a:p>
          <a:endParaRPr lang="en-SG"/>
        </a:p>
      </dgm:t>
    </dgm:pt>
    <dgm:pt modelId="{345D7F76-57BA-402C-A6A6-C37726560C39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100" dirty="0"/>
            <a:t>Decision Boundary</a:t>
          </a:r>
        </a:p>
      </dgm:t>
    </dgm:pt>
    <dgm:pt modelId="{2C8A2D34-D77D-44D3-923A-EBC8F365F7FB}" type="parTrans" cxnId="{96944CF8-CAD3-4A2B-8056-759EC7CC35BD}">
      <dgm:prSet/>
      <dgm:spPr/>
      <dgm:t>
        <a:bodyPr/>
        <a:lstStyle/>
        <a:p>
          <a:endParaRPr lang="en-SG"/>
        </a:p>
      </dgm:t>
    </dgm:pt>
    <dgm:pt modelId="{5E418A9E-BC7C-4A06-A718-41809C392E44}" type="sibTrans" cxnId="{96944CF8-CAD3-4A2B-8056-759EC7CC35BD}">
      <dgm:prSet/>
      <dgm:spPr/>
      <dgm:t>
        <a:bodyPr/>
        <a:lstStyle/>
        <a:p>
          <a:endParaRPr lang="en-SG"/>
        </a:p>
      </dgm:t>
    </dgm:pt>
    <dgm:pt modelId="{53800C11-C383-4A41-A2F6-9C29BEB16A89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100" b="0" dirty="0"/>
            <a:t>Default in K Nearest Neighbours</a:t>
          </a:r>
        </a:p>
      </dgm:t>
    </dgm:pt>
    <dgm:pt modelId="{6959247F-CC82-451C-B8E6-3974D297A1FC}" type="parTrans" cxnId="{56AB46E6-69D7-480E-8034-13C3287B9481}">
      <dgm:prSet/>
      <dgm:spPr/>
      <dgm:t>
        <a:bodyPr/>
        <a:lstStyle/>
        <a:p>
          <a:endParaRPr lang="en-SG"/>
        </a:p>
      </dgm:t>
    </dgm:pt>
    <dgm:pt modelId="{D920C4C1-B5F6-48CD-8F9F-F8BDD688B4BD}" type="sibTrans" cxnId="{56AB46E6-69D7-480E-8034-13C3287B9481}">
      <dgm:prSet/>
      <dgm:spPr/>
      <dgm:t>
        <a:bodyPr/>
        <a:lstStyle/>
        <a:p>
          <a:endParaRPr lang="en-SG"/>
        </a:p>
      </dgm:t>
    </dgm:pt>
    <dgm:pt modelId="{72D3752D-A03A-4F56-9A72-3342FF736431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100" dirty="0"/>
            <a:t>Neighbouring samples = 5</a:t>
          </a:r>
        </a:p>
      </dgm:t>
    </dgm:pt>
    <dgm:pt modelId="{4C00C620-61A3-4E30-9AF5-3F588344303A}" type="parTrans" cxnId="{90F6E6D1-15E8-433B-981C-4BCBB694ABDC}">
      <dgm:prSet/>
      <dgm:spPr/>
      <dgm:t>
        <a:bodyPr/>
        <a:lstStyle/>
        <a:p>
          <a:endParaRPr lang="en-SG"/>
        </a:p>
      </dgm:t>
    </dgm:pt>
    <dgm:pt modelId="{96343366-803E-4526-A205-892F80E229EF}" type="sibTrans" cxnId="{90F6E6D1-15E8-433B-981C-4BCBB694ABDC}">
      <dgm:prSet/>
      <dgm:spPr/>
      <dgm:t>
        <a:bodyPr/>
        <a:lstStyle/>
        <a:p>
          <a:endParaRPr lang="en-SG"/>
        </a:p>
      </dgm:t>
    </dgm:pt>
    <dgm:pt modelId="{DF91E185-4B3F-4C7F-909A-F5AEBD161D74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100" b="0" dirty="0">
              <a:solidFill>
                <a:srgbClr val="0000FF"/>
              </a:solidFill>
            </a:rPr>
            <a:t>Sampling strategy = 0.70, 0.85, 1.00</a:t>
          </a:r>
        </a:p>
      </dgm:t>
    </dgm:pt>
    <dgm:pt modelId="{5ACE46D2-7140-474A-97A2-AC59E904FD2A}" type="parTrans" cxnId="{958A2AFC-A55F-4292-B575-017D4BC0345B}">
      <dgm:prSet/>
      <dgm:spPr/>
      <dgm:t>
        <a:bodyPr/>
        <a:lstStyle/>
        <a:p>
          <a:endParaRPr lang="en-SG"/>
        </a:p>
      </dgm:t>
    </dgm:pt>
    <dgm:pt modelId="{CC044EE2-5CC7-4ADA-80A7-78D91CDA670A}" type="sibTrans" cxnId="{958A2AFC-A55F-4292-B575-017D4BC0345B}">
      <dgm:prSet/>
      <dgm:spPr/>
      <dgm:t>
        <a:bodyPr/>
        <a:lstStyle/>
        <a:p>
          <a:endParaRPr lang="en-SG"/>
        </a:p>
      </dgm:t>
    </dgm:pt>
    <dgm:pt modelId="{3A95F7F1-C9C1-44CB-B25F-5EFBF8CFE956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100" b="0" dirty="0">
              <a:solidFill>
                <a:srgbClr val="0000FF"/>
              </a:solidFill>
            </a:rPr>
            <a:t>Weight = Uniform, Distance</a:t>
          </a:r>
        </a:p>
      </dgm:t>
    </dgm:pt>
    <dgm:pt modelId="{DD18B807-32B2-42D4-97EF-0E8018542310}" type="parTrans" cxnId="{958AC7E3-77E1-42B4-AD78-12010FC6A794}">
      <dgm:prSet/>
      <dgm:spPr/>
      <dgm:t>
        <a:bodyPr/>
        <a:lstStyle/>
        <a:p>
          <a:endParaRPr lang="en-SG"/>
        </a:p>
      </dgm:t>
    </dgm:pt>
    <dgm:pt modelId="{A19789B5-C22F-4FC3-8082-B4A06F95550B}" type="sibTrans" cxnId="{958AC7E3-77E1-42B4-AD78-12010FC6A794}">
      <dgm:prSet/>
      <dgm:spPr/>
      <dgm:t>
        <a:bodyPr/>
        <a:lstStyle/>
        <a:p>
          <a:endParaRPr lang="en-SG"/>
        </a:p>
      </dgm:t>
    </dgm:pt>
    <dgm:pt modelId="{AFFEBB9F-8743-420B-AD13-99ADCC46B8C9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100" b="0" dirty="0">
              <a:solidFill>
                <a:srgbClr val="0000FF"/>
              </a:solidFill>
            </a:rPr>
            <a:t>Algorithm = Auto, Brute</a:t>
          </a:r>
        </a:p>
      </dgm:t>
    </dgm:pt>
    <dgm:pt modelId="{34D6EF95-A443-42DD-86BD-3748896C1AD6}" type="parTrans" cxnId="{D68F3D1F-899F-415A-9395-D055BCD831A0}">
      <dgm:prSet/>
      <dgm:spPr/>
      <dgm:t>
        <a:bodyPr/>
        <a:lstStyle/>
        <a:p>
          <a:endParaRPr lang="en-SG"/>
        </a:p>
      </dgm:t>
    </dgm:pt>
    <dgm:pt modelId="{92AB00B6-9744-43BC-BF72-347086CA8B92}" type="sibTrans" cxnId="{D68F3D1F-899F-415A-9395-D055BCD831A0}">
      <dgm:prSet/>
      <dgm:spPr/>
      <dgm:t>
        <a:bodyPr/>
        <a:lstStyle/>
        <a:p>
          <a:endParaRPr lang="en-SG"/>
        </a:p>
      </dgm:t>
    </dgm:pt>
    <dgm:pt modelId="{462D26B5-F284-4477-AC51-897147924395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100" b="0" dirty="0">
              <a:solidFill>
                <a:srgbClr val="0000FF"/>
              </a:solidFill>
            </a:rPr>
            <a:t>P = 1, 2</a:t>
          </a:r>
        </a:p>
      </dgm:t>
    </dgm:pt>
    <dgm:pt modelId="{9712342C-E9E6-4B5F-9205-F2FF2B7197BF}" type="parTrans" cxnId="{A8A7672A-47C8-40CA-B377-39B0C5266600}">
      <dgm:prSet/>
      <dgm:spPr/>
      <dgm:t>
        <a:bodyPr/>
        <a:lstStyle/>
        <a:p>
          <a:endParaRPr lang="en-SG"/>
        </a:p>
      </dgm:t>
    </dgm:pt>
    <dgm:pt modelId="{7A7AAE76-C3DD-4FC2-995E-96E3498EAFB1}" type="sibTrans" cxnId="{A8A7672A-47C8-40CA-B377-39B0C5266600}">
      <dgm:prSet/>
      <dgm:spPr/>
      <dgm:t>
        <a:bodyPr/>
        <a:lstStyle/>
        <a:p>
          <a:endParaRPr lang="en-SG"/>
        </a:p>
      </dgm:t>
    </dgm:pt>
    <dgm:pt modelId="{79F7AF1D-5D58-420B-BB31-44784D14160A}" type="pres">
      <dgm:prSet presAssocID="{DF50AD15-F24A-4F95-8113-5E1E1A7FA81B}" presName="Name0" presStyleCnt="0">
        <dgm:presLayoutVars>
          <dgm:dir/>
          <dgm:animLvl val="lvl"/>
          <dgm:resizeHandles val="exact"/>
        </dgm:presLayoutVars>
      </dgm:prSet>
      <dgm:spPr/>
    </dgm:pt>
    <dgm:pt modelId="{4AFD30C1-BEA9-4733-A3FE-2ADBFACD618B}" type="pres">
      <dgm:prSet presAssocID="{1418BB87-6163-40F7-9A1D-213A7592DE8D}" presName="composite" presStyleCnt="0"/>
      <dgm:spPr/>
    </dgm:pt>
    <dgm:pt modelId="{BA2FE56F-A674-4923-8583-B7C96BC1204C}" type="pres">
      <dgm:prSet presAssocID="{1418BB87-6163-40F7-9A1D-213A7592DE8D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4AEB2A29-9EB4-4B0B-9562-9FF354811284}" type="pres">
      <dgm:prSet presAssocID="{1418BB87-6163-40F7-9A1D-213A7592DE8D}" presName="desTx" presStyleLbl="alignAccFollowNode1" presStyleIdx="0" presStyleCnt="5" custScaleY="100000">
        <dgm:presLayoutVars>
          <dgm:bulletEnabled val="1"/>
        </dgm:presLayoutVars>
      </dgm:prSet>
      <dgm:spPr/>
    </dgm:pt>
    <dgm:pt modelId="{396256C0-BC20-4D51-8993-42B31A8C7969}" type="pres">
      <dgm:prSet presAssocID="{A3B21B14-C446-495D-8774-7370A5BE38C5}" presName="space" presStyleCnt="0"/>
      <dgm:spPr/>
    </dgm:pt>
    <dgm:pt modelId="{31F6D29E-C7A0-4CD3-91C6-170DD462A6B3}" type="pres">
      <dgm:prSet presAssocID="{3926A797-F044-4E57-9B47-B67DBA469C69}" presName="composite" presStyleCnt="0"/>
      <dgm:spPr/>
    </dgm:pt>
    <dgm:pt modelId="{2485CBA3-996C-4EF7-9F77-ACECA6BAE5F8}" type="pres">
      <dgm:prSet presAssocID="{3926A797-F044-4E57-9B47-B67DBA469C69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39DA7BB1-22D4-4DC9-B6A8-42DAE70EDEE4}" type="pres">
      <dgm:prSet presAssocID="{3926A797-F044-4E57-9B47-B67DBA469C69}" presName="desTx" presStyleLbl="alignAccFollowNode1" presStyleIdx="1" presStyleCnt="5" custScaleY="100000">
        <dgm:presLayoutVars>
          <dgm:bulletEnabled val="1"/>
        </dgm:presLayoutVars>
      </dgm:prSet>
      <dgm:spPr/>
    </dgm:pt>
    <dgm:pt modelId="{B6548CF0-9280-42B3-B818-BE903F63FC6F}" type="pres">
      <dgm:prSet presAssocID="{0791CF29-6674-4188-B3E2-513AAA4F3A10}" presName="space" presStyleCnt="0"/>
      <dgm:spPr/>
    </dgm:pt>
    <dgm:pt modelId="{3684B16A-279B-4B36-9191-C090A68AED12}" type="pres">
      <dgm:prSet presAssocID="{C6C57228-3D70-423E-8FEE-76FA2B10FA63}" presName="composite" presStyleCnt="0"/>
      <dgm:spPr/>
    </dgm:pt>
    <dgm:pt modelId="{D953E734-DC4D-46C9-A378-9A17DAA08018}" type="pres">
      <dgm:prSet presAssocID="{C6C57228-3D70-423E-8FEE-76FA2B10FA63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6425735C-021C-4E86-B470-8BD9010DC6EC}" type="pres">
      <dgm:prSet presAssocID="{C6C57228-3D70-423E-8FEE-76FA2B10FA63}" presName="desTx" presStyleLbl="alignAccFollowNode1" presStyleIdx="2" presStyleCnt="5" custScaleY="100000">
        <dgm:presLayoutVars>
          <dgm:bulletEnabled val="1"/>
        </dgm:presLayoutVars>
      </dgm:prSet>
      <dgm:spPr/>
    </dgm:pt>
    <dgm:pt modelId="{24D68015-74C3-4B84-A104-FD01A54E6654}" type="pres">
      <dgm:prSet presAssocID="{214728BB-A492-4A25-BCE5-FCD70A053E3D}" presName="space" presStyleCnt="0"/>
      <dgm:spPr/>
    </dgm:pt>
    <dgm:pt modelId="{7D7CE354-1BB8-41C7-93C2-F4628581EA53}" type="pres">
      <dgm:prSet presAssocID="{599C179E-FAA2-43BD-9AE6-BE42F3BC30D5}" presName="composite" presStyleCnt="0"/>
      <dgm:spPr/>
    </dgm:pt>
    <dgm:pt modelId="{392EB1E3-C28F-4208-A539-BF2301C174F3}" type="pres">
      <dgm:prSet presAssocID="{599C179E-FAA2-43BD-9AE6-BE42F3BC30D5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E95F4480-B370-4912-BC17-2F52C707B9FF}" type="pres">
      <dgm:prSet presAssocID="{599C179E-FAA2-43BD-9AE6-BE42F3BC30D5}" presName="desTx" presStyleLbl="alignAccFollowNode1" presStyleIdx="3" presStyleCnt="5" custScaleY="100000">
        <dgm:presLayoutVars>
          <dgm:bulletEnabled val="1"/>
        </dgm:presLayoutVars>
      </dgm:prSet>
      <dgm:spPr/>
    </dgm:pt>
    <dgm:pt modelId="{5CC4845C-7915-4DD0-8D25-2A18A7DBFCC4}" type="pres">
      <dgm:prSet presAssocID="{B19D87F0-8985-4312-9016-54839BA4E45C}" presName="space" presStyleCnt="0"/>
      <dgm:spPr/>
    </dgm:pt>
    <dgm:pt modelId="{D0DC992D-BED6-4F92-B110-6026B24E16E7}" type="pres">
      <dgm:prSet presAssocID="{345D7F76-57BA-402C-A6A6-C37726560C39}" presName="composite" presStyleCnt="0"/>
      <dgm:spPr/>
    </dgm:pt>
    <dgm:pt modelId="{D950E165-BEEE-46C0-90FE-C07082224E79}" type="pres">
      <dgm:prSet presAssocID="{345D7F76-57BA-402C-A6A6-C37726560C39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47FC54F6-A677-416E-B256-8E90975A3C83}" type="pres">
      <dgm:prSet presAssocID="{345D7F76-57BA-402C-A6A6-C37726560C39}" presName="desTx" presStyleLbl="alignAccFollowNode1" presStyleIdx="4" presStyleCnt="5" custScaleY="100000">
        <dgm:presLayoutVars>
          <dgm:bulletEnabled val="1"/>
        </dgm:presLayoutVars>
      </dgm:prSet>
      <dgm:spPr/>
    </dgm:pt>
  </dgm:ptLst>
  <dgm:cxnLst>
    <dgm:cxn modelId="{7E81C411-B017-4AAD-89B9-D0F79C758697}" type="presOf" srcId="{CD27003F-6D85-498A-B703-5DD05636EF1C}" destId="{6425735C-021C-4E86-B470-8BD9010DC6EC}" srcOrd="0" destOrd="0" presId="urn:microsoft.com/office/officeart/2005/8/layout/hList1"/>
    <dgm:cxn modelId="{13CA6815-1109-46E8-9DE6-B2763E390EDE}" type="presOf" srcId="{09F17F15-1BEE-47B4-970E-18EBFCCAF6E6}" destId="{4AEB2A29-9EB4-4B0B-9562-9FF354811284}" srcOrd="0" destOrd="0" presId="urn:microsoft.com/office/officeart/2005/8/layout/hList1"/>
    <dgm:cxn modelId="{27C45319-1680-4221-B295-9E3BD0354CEF}" type="presOf" srcId="{DF50AD15-F24A-4F95-8113-5E1E1A7FA81B}" destId="{79F7AF1D-5D58-420B-BB31-44784D14160A}" srcOrd="0" destOrd="0" presId="urn:microsoft.com/office/officeart/2005/8/layout/hList1"/>
    <dgm:cxn modelId="{D68F3D1F-899F-415A-9395-D055BCD831A0}" srcId="{599C179E-FAA2-43BD-9AE6-BE42F3BC30D5}" destId="{AFFEBB9F-8743-420B-AD13-99ADCC46B8C9}" srcOrd="2" destOrd="0" parTransId="{34D6EF95-A443-42DD-86BD-3748896C1AD6}" sibTransId="{92AB00B6-9744-43BC-BF72-347086CA8B92}"/>
    <dgm:cxn modelId="{772CE922-2490-431D-896E-E3D989FB84E6}" type="presOf" srcId="{1418BB87-6163-40F7-9A1D-213A7592DE8D}" destId="{BA2FE56F-A674-4923-8583-B7C96BC1204C}" srcOrd="0" destOrd="0" presId="urn:microsoft.com/office/officeart/2005/8/layout/hList1"/>
    <dgm:cxn modelId="{F0189823-C62C-45BD-9242-326DED8B819A}" type="presOf" srcId="{3926A797-F044-4E57-9B47-B67DBA469C69}" destId="{2485CBA3-996C-4EF7-9F77-ACECA6BAE5F8}" srcOrd="0" destOrd="0" presId="urn:microsoft.com/office/officeart/2005/8/layout/hList1"/>
    <dgm:cxn modelId="{A8A7672A-47C8-40CA-B377-39B0C5266600}" srcId="{599C179E-FAA2-43BD-9AE6-BE42F3BC30D5}" destId="{462D26B5-F284-4477-AC51-897147924395}" srcOrd="3" destOrd="0" parTransId="{9712342C-E9E6-4B5F-9205-F2FF2B7197BF}" sibTransId="{7A7AAE76-C3DD-4FC2-995E-96E3498EAFB1}"/>
    <dgm:cxn modelId="{CFB8422D-67E6-48C5-96CA-34556A59A0AB}" type="presOf" srcId="{345D7F76-57BA-402C-A6A6-C37726560C39}" destId="{D950E165-BEEE-46C0-90FE-C07082224E79}" srcOrd="0" destOrd="0" presId="urn:microsoft.com/office/officeart/2005/8/layout/hList1"/>
    <dgm:cxn modelId="{143EF73D-80E6-45A5-AAC0-6D8C5F6F84BC}" srcId="{3926A797-F044-4E57-9B47-B67DBA469C69}" destId="{1FD6CB46-16D2-4060-9B07-7351B9EBA8F0}" srcOrd="0" destOrd="0" parTransId="{1864A01A-7E94-487C-BDD6-EAFE43D2F58E}" sibTransId="{7416AB49-7C92-403F-9A7D-FE351238A8EB}"/>
    <dgm:cxn modelId="{BAD43B3F-EABC-429B-9D43-9B7F1FE1F09F}" type="presOf" srcId="{462D26B5-F284-4477-AC51-897147924395}" destId="{E95F4480-B370-4912-BC17-2F52C707B9FF}" srcOrd="0" destOrd="3" presId="urn:microsoft.com/office/officeart/2005/8/layout/hList1"/>
    <dgm:cxn modelId="{A06F3F5D-F1AD-4DCD-BA43-8C7EFB0543D1}" type="presOf" srcId="{72D3752D-A03A-4F56-9A72-3342FF736431}" destId="{4AEB2A29-9EB4-4B0B-9562-9FF354811284}" srcOrd="0" destOrd="1" presId="urn:microsoft.com/office/officeart/2005/8/layout/hList1"/>
    <dgm:cxn modelId="{94B0EE5D-A77D-4F2C-AEB2-5980350BE635}" srcId="{DF50AD15-F24A-4F95-8113-5E1E1A7FA81B}" destId="{3926A797-F044-4E57-9B47-B67DBA469C69}" srcOrd="1" destOrd="0" parTransId="{7E07FA4E-2C5B-4A73-9453-912C307EEC36}" sibTransId="{0791CF29-6674-4188-B3E2-513AAA4F3A10}"/>
    <dgm:cxn modelId="{7E71575E-37BF-46B3-B1BA-87ED68A0BDE9}" type="presOf" srcId="{9DA92A06-80A4-45DF-8E76-A94730B47E84}" destId="{E95F4480-B370-4912-BC17-2F52C707B9FF}" srcOrd="0" destOrd="0" presId="urn:microsoft.com/office/officeart/2005/8/layout/hList1"/>
    <dgm:cxn modelId="{BE267D67-400C-44F6-82E2-4AC91084E89F}" type="presOf" srcId="{AFFEBB9F-8743-420B-AD13-99ADCC46B8C9}" destId="{E95F4480-B370-4912-BC17-2F52C707B9FF}" srcOrd="0" destOrd="2" presId="urn:microsoft.com/office/officeart/2005/8/layout/hList1"/>
    <dgm:cxn modelId="{DB60D049-4A2A-4FA8-BDC0-28820AC2496C}" type="presOf" srcId="{53800C11-C383-4A41-A2F6-9C29BEB16A89}" destId="{47FC54F6-A677-416E-B256-8E90975A3C83}" srcOrd="0" destOrd="0" presId="urn:microsoft.com/office/officeart/2005/8/layout/hList1"/>
    <dgm:cxn modelId="{D91EC279-D20E-49C5-94D3-BD43D38FF8EA}" srcId="{1418BB87-6163-40F7-9A1D-213A7592DE8D}" destId="{09F17F15-1BEE-47B4-970E-18EBFCCAF6E6}" srcOrd="0" destOrd="0" parTransId="{8CD26DBC-A0F9-4CBA-95E6-37142FBCD350}" sibTransId="{40DFA37A-2508-41F8-9FC4-143DBC12EBC0}"/>
    <dgm:cxn modelId="{5160C084-3D9B-41A9-B411-7B0FBDB3C158}" srcId="{DF50AD15-F24A-4F95-8113-5E1E1A7FA81B}" destId="{599C179E-FAA2-43BD-9AE6-BE42F3BC30D5}" srcOrd="3" destOrd="0" parTransId="{9F4A6015-7D78-46EF-BFDC-DD50AB02C93E}" sibTransId="{B19D87F0-8985-4312-9016-54839BA4E45C}"/>
    <dgm:cxn modelId="{F6741696-FA0F-4F5A-B23E-F7CDE90409F7}" type="presOf" srcId="{C6C57228-3D70-423E-8FEE-76FA2B10FA63}" destId="{D953E734-DC4D-46C9-A378-9A17DAA08018}" srcOrd="0" destOrd="0" presId="urn:microsoft.com/office/officeart/2005/8/layout/hList1"/>
    <dgm:cxn modelId="{BD51A3A8-E57B-40AB-BE2A-CBE873F37CA3}" type="presOf" srcId="{1FD6CB46-16D2-4060-9B07-7351B9EBA8F0}" destId="{39DA7BB1-22D4-4DC9-B6A8-42DAE70EDEE4}" srcOrd="0" destOrd="0" presId="urn:microsoft.com/office/officeart/2005/8/layout/hList1"/>
    <dgm:cxn modelId="{F02659AC-E13C-4118-A066-57B8F03A158E}" srcId="{DF50AD15-F24A-4F95-8113-5E1E1A7FA81B}" destId="{1418BB87-6163-40F7-9A1D-213A7592DE8D}" srcOrd="0" destOrd="0" parTransId="{3E80A8FD-1D84-4126-9EE5-5B5B065EBB58}" sibTransId="{A3B21B14-C446-495D-8774-7370A5BE38C5}"/>
    <dgm:cxn modelId="{C3396DC2-74DA-4A38-A92D-BD0FCD2E3681}" srcId="{599C179E-FAA2-43BD-9AE6-BE42F3BC30D5}" destId="{9DA92A06-80A4-45DF-8E76-A94730B47E84}" srcOrd="0" destOrd="0" parTransId="{E5F1D3BA-4CC5-405F-B6D6-4AE83349D6F5}" sibTransId="{6561B72B-67F0-4AB9-8F83-36739811DB92}"/>
    <dgm:cxn modelId="{90F6E6D1-15E8-433B-981C-4BCBB694ABDC}" srcId="{1418BB87-6163-40F7-9A1D-213A7592DE8D}" destId="{72D3752D-A03A-4F56-9A72-3342FF736431}" srcOrd="1" destOrd="0" parTransId="{4C00C620-61A3-4E30-9AF5-3F588344303A}" sibTransId="{96343366-803E-4526-A205-892F80E229EF}"/>
    <dgm:cxn modelId="{958AC7E3-77E1-42B4-AD78-12010FC6A794}" srcId="{599C179E-FAA2-43BD-9AE6-BE42F3BC30D5}" destId="{3A95F7F1-C9C1-44CB-B25F-5EFBF8CFE956}" srcOrd="1" destOrd="0" parTransId="{DD18B807-32B2-42D4-97EF-0E8018542310}" sibTransId="{A19789B5-C22F-4FC3-8082-B4A06F95550B}"/>
    <dgm:cxn modelId="{56AB46E6-69D7-480E-8034-13C3287B9481}" srcId="{345D7F76-57BA-402C-A6A6-C37726560C39}" destId="{53800C11-C383-4A41-A2F6-9C29BEB16A89}" srcOrd="0" destOrd="0" parTransId="{6959247F-CC82-451C-B8E6-3974D297A1FC}" sibTransId="{D920C4C1-B5F6-48CD-8F9F-F8BDD688B4BD}"/>
    <dgm:cxn modelId="{4F28EBE9-704B-403B-8A29-78C22FD069C6}" type="presOf" srcId="{599C179E-FAA2-43BD-9AE6-BE42F3BC30D5}" destId="{392EB1E3-C28F-4208-A539-BF2301C174F3}" srcOrd="0" destOrd="0" presId="urn:microsoft.com/office/officeart/2005/8/layout/hList1"/>
    <dgm:cxn modelId="{25E4D8F6-0E13-4A34-AF17-EE72B79381FE}" type="presOf" srcId="{3A95F7F1-C9C1-44CB-B25F-5EFBF8CFE956}" destId="{E95F4480-B370-4912-BC17-2F52C707B9FF}" srcOrd="0" destOrd="1" presId="urn:microsoft.com/office/officeart/2005/8/layout/hList1"/>
    <dgm:cxn modelId="{96944CF8-CAD3-4A2B-8056-759EC7CC35BD}" srcId="{DF50AD15-F24A-4F95-8113-5E1E1A7FA81B}" destId="{345D7F76-57BA-402C-A6A6-C37726560C39}" srcOrd="4" destOrd="0" parTransId="{2C8A2D34-D77D-44D3-923A-EBC8F365F7FB}" sibTransId="{5E418A9E-BC7C-4A06-A718-41809C392E44}"/>
    <dgm:cxn modelId="{37904EFA-2299-4286-AD3C-006A73381204}" srcId="{DF50AD15-F24A-4F95-8113-5E1E1A7FA81B}" destId="{C6C57228-3D70-423E-8FEE-76FA2B10FA63}" srcOrd="2" destOrd="0" parTransId="{3D3E69B7-5461-4A32-AF4A-E912C0CA4FAF}" sibTransId="{214728BB-A492-4A25-BCE5-FCD70A053E3D}"/>
    <dgm:cxn modelId="{958A2AFC-A55F-4292-B575-017D4BC0345B}" srcId="{3926A797-F044-4E57-9B47-B67DBA469C69}" destId="{DF91E185-4B3F-4C7F-909A-F5AEBD161D74}" srcOrd="1" destOrd="0" parTransId="{5ACE46D2-7140-474A-97A2-AC59E904FD2A}" sibTransId="{CC044EE2-5CC7-4ADA-80A7-78D91CDA670A}"/>
    <dgm:cxn modelId="{8BAD82FC-5E77-434A-BB3E-EB955032E9BB}" type="presOf" srcId="{DF91E185-4B3F-4C7F-909A-F5AEBD161D74}" destId="{39DA7BB1-22D4-4DC9-B6A8-42DAE70EDEE4}" srcOrd="0" destOrd="1" presId="urn:microsoft.com/office/officeart/2005/8/layout/hList1"/>
    <dgm:cxn modelId="{B41DD0FE-3A95-4C45-8C3B-F539847396D9}" srcId="{C6C57228-3D70-423E-8FEE-76FA2B10FA63}" destId="{CD27003F-6D85-498A-B703-5DD05636EF1C}" srcOrd="0" destOrd="0" parTransId="{C9137EF2-FE08-45BD-A886-A5AFB15C4A40}" sibTransId="{8ED844CA-A552-42A5-B20D-D3DDC5DD3882}"/>
    <dgm:cxn modelId="{038A33C5-A8A7-41E8-8BEA-1182B027B916}" type="presParOf" srcId="{79F7AF1D-5D58-420B-BB31-44784D14160A}" destId="{4AFD30C1-BEA9-4733-A3FE-2ADBFACD618B}" srcOrd="0" destOrd="0" presId="urn:microsoft.com/office/officeart/2005/8/layout/hList1"/>
    <dgm:cxn modelId="{A56DAEE2-E583-4CD4-8268-71D37700D16C}" type="presParOf" srcId="{4AFD30C1-BEA9-4733-A3FE-2ADBFACD618B}" destId="{BA2FE56F-A674-4923-8583-B7C96BC1204C}" srcOrd="0" destOrd="0" presId="urn:microsoft.com/office/officeart/2005/8/layout/hList1"/>
    <dgm:cxn modelId="{1DF436A8-6BAA-4798-9262-BB9061602EED}" type="presParOf" srcId="{4AFD30C1-BEA9-4733-A3FE-2ADBFACD618B}" destId="{4AEB2A29-9EB4-4B0B-9562-9FF354811284}" srcOrd="1" destOrd="0" presId="urn:microsoft.com/office/officeart/2005/8/layout/hList1"/>
    <dgm:cxn modelId="{43D83E76-DD82-4C5F-93A1-7D713FDAEA96}" type="presParOf" srcId="{79F7AF1D-5D58-420B-BB31-44784D14160A}" destId="{396256C0-BC20-4D51-8993-42B31A8C7969}" srcOrd="1" destOrd="0" presId="urn:microsoft.com/office/officeart/2005/8/layout/hList1"/>
    <dgm:cxn modelId="{CCCDC0C8-4D6E-4A24-8FCC-7AE3D8D6C054}" type="presParOf" srcId="{79F7AF1D-5D58-420B-BB31-44784D14160A}" destId="{31F6D29E-C7A0-4CD3-91C6-170DD462A6B3}" srcOrd="2" destOrd="0" presId="urn:microsoft.com/office/officeart/2005/8/layout/hList1"/>
    <dgm:cxn modelId="{F82120C4-A78C-440F-9425-DB2A3A9B643C}" type="presParOf" srcId="{31F6D29E-C7A0-4CD3-91C6-170DD462A6B3}" destId="{2485CBA3-996C-4EF7-9F77-ACECA6BAE5F8}" srcOrd="0" destOrd="0" presId="urn:microsoft.com/office/officeart/2005/8/layout/hList1"/>
    <dgm:cxn modelId="{4F3C9893-EBDF-42D2-99E8-4B0AD0D97084}" type="presParOf" srcId="{31F6D29E-C7A0-4CD3-91C6-170DD462A6B3}" destId="{39DA7BB1-22D4-4DC9-B6A8-42DAE70EDEE4}" srcOrd="1" destOrd="0" presId="urn:microsoft.com/office/officeart/2005/8/layout/hList1"/>
    <dgm:cxn modelId="{F63FAA46-8C3A-44BD-AE94-084B3EE021A8}" type="presParOf" srcId="{79F7AF1D-5D58-420B-BB31-44784D14160A}" destId="{B6548CF0-9280-42B3-B818-BE903F63FC6F}" srcOrd="3" destOrd="0" presId="urn:microsoft.com/office/officeart/2005/8/layout/hList1"/>
    <dgm:cxn modelId="{49480C67-D124-45B2-B695-61D58A24835B}" type="presParOf" srcId="{79F7AF1D-5D58-420B-BB31-44784D14160A}" destId="{3684B16A-279B-4B36-9191-C090A68AED12}" srcOrd="4" destOrd="0" presId="urn:microsoft.com/office/officeart/2005/8/layout/hList1"/>
    <dgm:cxn modelId="{02544D24-BCBD-4132-8516-4A2BF3911E00}" type="presParOf" srcId="{3684B16A-279B-4B36-9191-C090A68AED12}" destId="{D953E734-DC4D-46C9-A378-9A17DAA08018}" srcOrd="0" destOrd="0" presId="urn:microsoft.com/office/officeart/2005/8/layout/hList1"/>
    <dgm:cxn modelId="{BC65B970-CC5D-42A8-829A-EDD40FCD6CE3}" type="presParOf" srcId="{3684B16A-279B-4B36-9191-C090A68AED12}" destId="{6425735C-021C-4E86-B470-8BD9010DC6EC}" srcOrd="1" destOrd="0" presId="urn:microsoft.com/office/officeart/2005/8/layout/hList1"/>
    <dgm:cxn modelId="{6DF8D1F5-3CFD-41C9-8916-FB156CE0D63E}" type="presParOf" srcId="{79F7AF1D-5D58-420B-BB31-44784D14160A}" destId="{24D68015-74C3-4B84-A104-FD01A54E6654}" srcOrd="5" destOrd="0" presId="urn:microsoft.com/office/officeart/2005/8/layout/hList1"/>
    <dgm:cxn modelId="{49AFED94-8BCF-45E2-84F6-79D6C2FDBB5A}" type="presParOf" srcId="{79F7AF1D-5D58-420B-BB31-44784D14160A}" destId="{7D7CE354-1BB8-41C7-93C2-F4628581EA53}" srcOrd="6" destOrd="0" presId="urn:microsoft.com/office/officeart/2005/8/layout/hList1"/>
    <dgm:cxn modelId="{6DDA2679-7E63-4EAB-8236-0A152F8076B2}" type="presParOf" srcId="{7D7CE354-1BB8-41C7-93C2-F4628581EA53}" destId="{392EB1E3-C28F-4208-A539-BF2301C174F3}" srcOrd="0" destOrd="0" presId="urn:microsoft.com/office/officeart/2005/8/layout/hList1"/>
    <dgm:cxn modelId="{C722FDEF-ED5A-43C1-9DC7-94A1F633F3D2}" type="presParOf" srcId="{7D7CE354-1BB8-41C7-93C2-F4628581EA53}" destId="{E95F4480-B370-4912-BC17-2F52C707B9FF}" srcOrd="1" destOrd="0" presId="urn:microsoft.com/office/officeart/2005/8/layout/hList1"/>
    <dgm:cxn modelId="{1269E366-BD46-4D2E-8701-0F88E492C007}" type="presParOf" srcId="{79F7AF1D-5D58-420B-BB31-44784D14160A}" destId="{5CC4845C-7915-4DD0-8D25-2A18A7DBFCC4}" srcOrd="7" destOrd="0" presId="urn:microsoft.com/office/officeart/2005/8/layout/hList1"/>
    <dgm:cxn modelId="{88EEE967-3DC6-4F1F-9802-66417583FC0B}" type="presParOf" srcId="{79F7AF1D-5D58-420B-BB31-44784D14160A}" destId="{D0DC992D-BED6-4F92-B110-6026B24E16E7}" srcOrd="8" destOrd="0" presId="urn:microsoft.com/office/officeart/2005/8/layout/hList1"/>
    <dgm:cxn modelId="{4DA32CE3-71A0-4D52-A409-58C00DB2CEB5}" type="presParOf" srcId="{D0DC992D-BED6-4F92-B110-6026B24E16E7}" destId="{D950E165-BEEE-46C0-90FE-C07082224E79}" srcOrd="0" destOrd="0" presId="urn:microsoft.com/office/officeart/2005/8/layout/hList1"/>
    <dgm:cxn modelId="{A7B39359-1C1C-4B67-B2DC-BA7251B8AEA7}" type="presParOf" srcId="{D0DC992D-BED6-4F92-B110-6026B24E16E7}" destId="{47FC54F6-A677-416E-B256-8E90975A3C8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F50AD15-F24A-4F95-8113-5E1E1A7FA81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1418BB87-6163-40F7-9A1D-213A7592DE8D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100" dirty="0"/>
            <a:t>Impute</a:t>
          </a:r>
        </a:p>
      </dgm:t>
    </dgm:pt>
    <dgm:pt modelId="{3E80A8FD-1D84-4126-9EE5-5B5B065EBB58}" type="parTrans" cxnId="{F02659AC-E13C-4118-A066-57B8F03A158E}">
      <dgm:prSet/>
      <dgm:spPr/>
      <dgm:t>
        <a:bodyPr/>
        <a:lstStyle/>
        <a:p>
          <a:endParaRPr lang="en-SG"/>
        </a:p>
      </dgm:t>
    </dgm:pt>
    <dgm:pt modelId="{A3B21B14-C446-495D-8774-7370A5BE38C5}" type="sibTrans" cxnId="{F02659AC-E13C-4118-A066-57B8F03A158E}">
      <dgm:prSet/>
      <dgm:spPr/>
      <dgm:t>
        <a:bodyPr/>
        <a:lstStyle/>
        <a:p>
          <a:endParaRPr lang="en-SG"/>
        </a:p>
      </dgm:t>
    </dgm:pt>
    <dgm:pt modelId="{09F17F15-1BEE-47B4-970E-18EBFCCAF6E6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100" dirty="0" err="1"/>
            <a:t>KNNImputer</a:t>
          </a:r>
          <a:endParaRPr lang="en-SG" sz="1100" dirty="0"/>
        </a:p>
      </dgm:t>
    </dgm:pt>
    <dgm:pt modelId="{8CD26DBC-A0F9-4CBA-95E6-37142FBCD350}" type="parTrans" cxnId="{D91EC279-D20E-49C5-94D3-BD43D38FF8EA}">
      <dgm:prSet/>
      <dgm:spPr/>
      <dgm:t>
        <a:bodyPr/>
        <a:lstStyle/>
        <a:p>
          <a:endParaRPr lang="en-SG"/>
        </a:p>
      </dgm:t>
    </dgm:pt>
    <dgm:pt modelId="{40DFA37A-2508-41F8-9FC4-143DBC12EBC0}" type="sibTrans" cxnId="{D91EC279-D20E-49C5-94D3-BD43D38FF8EA}">
      <dgm:prSet/>
      <dgm:spPr/>
      <dgm:t>
        <a:bodyPr/>
        <a:lstStyle/>
        <a:p>
          <a:endParaRPr lang="en-SG"/>
        </a:p>
      </dgm:t>
    </dgm:pt>
    <dgm:pt modelId="{3926A797-F044-4E57-9B47-B67DBA469C69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100" dirty="0"/>
            <a:t>Oversample</a:t>
          </a:r>
        </a:p>
      </dgm:t>
    </dgm:pt>
    <dgm:pt modelId="{7E07FA4E-2C5B-4A73-9453-912C307EEC36}" type="parTrans" cxnId="{94B0EE5D-A77D-4F2C-AEB2-5980350BE635}">
      <dgm:prSet/>
      <dgm:spPr/>
      <dgm:t>
        <a:bodyPr/>
        <a:lstStyle/>
        <a:p>
          <a:endParaRPr lang="en-SG"/>
        </a:p>
      </dgm:t>
    </dgm:pt>
    <dgm:pt modelId="{0791CF29-6674-4188-B3E2-513AAA4F3A10}" type="sibTrans" cxnId="{94B0EE5D-A77D-4F2C-AEB2-5980350BE635}">
      <dgm:prSet/>
      <dgm:spPr/>
      <dgm:t>
        <a:bodyPr/>
        <a:lstStyle/>
        <a:p>
          <a:endParaRPr lang="en-SG"/>
        </a:p>
      </dgm:t>
    </dgm:pt>
    <dgm:pt modelId="{1FD6CB46-16D2-4060-9B07-7351B9EBA8F0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100" dirty="0">
              <a:solidFill>
                <a:srgbClr val="0000FF"/>
              </a:solidFill>
            </a:rPr>
            <a:t>SMOTE</a:t>
          </a:r>
        </a:p>
      </dgm:t>
    </dgm:pt>
    <dgm:pt modelId="{1864A01A-7E94-487C-BDD6-EAFE43D2F58E}" type="parTrans" cxnId="{143EF73D-80E6-45A5-AAC0-6D8C5F6F84BC}">
      <dgm:prSet/>
      <dgm:spPr/>
      <dgm:t>
        <a:bodyPr/>
        <a:lstStyle/>
        <a:p>
          <a:endParaRPr lang="en-SG"/>
        </a:p>
      </dgm:t>
    </dgm:pt>
    <dgm:pt modelId="{7416AB49-7C92-403F-9A7D-FE351238A8EB}" type="sibTrans" cxnId="{143EF73D-80E6-45A5-AAC0-6D8C5F6F84BC}">
      <dgm:prSet/>
      <dgm:spPr/>
      <dgm:t>
        <a:bodyPr/>
        <a:lstStyle/>
        <a:p>
          <a:endParaRPr lang="en-SG"/>
        </a:p>
      </dgm:t>
    </dgm:pt>
    <dgm:pt modelId="{C6C57228-3D70-423E-8FEE-76FA2B10FA63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100" dirty="0"/>
            <a:t>Scale</a:t>
          </a:r>
        </a:p>
      </dgm:t>
    </dgm:pt>
    <dgm:pt modelId="{3D3E69B7-5461-4A32-AF4A-E912C0CA4FAF}" type="parTrans" cxnId="{37904EFA-2299-4286-AD3C-006A73381204}">
      <dgm:prSet/>
      <dgm:spPr/>
      <dgm:t>
        <a:bodyPr/>
        <a:lstStyle/>
        <a:p>
          <a:endParaRPr lang="en-SG"/>
        </a:p>
      </dgm:t>
    </dgm:pt>
    <dgm:pt modelId="{214728BB-A492-4A25-BCE5-FCD70A053E3D}" type="sibTrans" cxnId="{37904EFA-2299-4286-AD3C-006A73381204}">
      <dgm:prSet/>
      <dgm:spPr/>
      <dgm:t>
        <a:bodyPr/>
        <a:lstStyle/>
        <a:p>
          <a:endParaRPr lang="en-SG"/>
        </a:p>
      </dgm:t>
    </dgm:pt>
    <dgm:pt modelId="{CD27003F-6D85-498A-B703-5DD05636EF1C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100" dirty="0" err="1"/>
            <a:t>StandardScaler</a:t>
          </a:r>
          <a:endParaRPr lang="en-SG" sz="1100" dirty="0"/>
        </a:p>
      </dgm:t>
    </dgm:pt>
    <dgm:pt modelId="{C9137EF2-FE08-45BD-A886-A5AFB15C4A40}" type="parTrans" cxnId="{B41DD0FE-3A95-4C45-8C3B-F539847396D9}">
      <dgm:prSet/>
      <dgm:spPr/>
      <dgm:t>
        <a:bodyPr/>
        <a:lstStyle/>
        <a:p>
          <a:endParaRPr lang="en-SG"/>
        </a:p>
      </dgm:t>
    </dgm:pt>
    <dgm:pt modelId="{8ED844CA-A552-42A5-B20D-D3DDC5DD3882}" type="sibTrans" cxnId="{B41DD0FE-3A95-4C45-8C3B-F539847396D9}">
      <dgm:prSet/>
      <dgm:spPr/>
      <dgm:t>
        <a:bodyPr/>
        <a:lstStyle/>
        <a:p>
          <a:endParaRPr lang="en-SG"/>
        </a:p>
      </dgm:t>
    </dgm:pt>
    <dgm:pt modelId="{599C179E-FAA2-43BD-9AE6-BE42F3BC30D5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100" dirty="0"/>
            <a:t>Model</a:t>
          </a:r>
        </a:p>
      </dgm:t>
    </dgm:pt>
    <dgm:pt modelId="{9F4A6015-7D78-46EF-BFDC-DD50AB02C93E}" type="parTrans" cxnId="{5160C084-3D9B-41A9-B411-7B0FBDB3C158}">
      <dgm:prSet/>
      <dgm:spPr/>
      <dgm:t>
        <a:bodyPr/>
        <a:lstStyle/>
        <a:p>
          <a:endParaRPr lang="en-SG"/>
        </a:p>
      </dgm:t>
    </dgm:pt>
    <dgm:pt modelId="{B19D87F0-8985-4312-9016-54839BA4E45C}" type="sibTrans" cxnId="{5160C084-3D9B-41A9-B411-7B0FBDB3C158}">
      <dgm:prSet/>
      <dgm:spPr/>
      <dgm:t>
        <a:bodyPr/>
        <a:lstStyle/>
        <a:p>
          <a:endParaRPr lang="en-SG"/>
        </a:p>
      </dgm:t>
    </dgm:pt>
    <dgm:pt modelId="{9DA92A06-80A4-45DF-8E76-A94730B47E84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100" b="0" dirty="0">
              <a:solidFill>
                <a:srgbClr val="0000FF"/>
              </a:solidFill>
            </a:rPr>
            <a:t>Nearest neighbours = 200 to 1200 (to refine further)</a:t>
          </a:r>
        </a:p>
      </dgm:t>
    </dgm:pt>
    <dgm:pt modelId="{E5F1D3BA-4CC5-405F-B6D6-4AE83349D6F5}" type="parTrans" cxnId="{C3396DC2-74DA-4A38-A92D-BD0FCD2E3681}">
      <dgm:prSet/>
      <dgm:spPr/>
      <dgm:t>
        <a:bodyPr/>
        <a:lstStyle/>
        <a:p>
          <a:endParaRPr lang="en-SG"/>
        </a:p>
      </dgm:t>
    </dgm:pt>
    <dgm:pt modelId="{6561B72B-67F0-4AB9-8F83-36739811DB92}" type="sibTrans" cxnId="{C3396DC2-74DA-4A38-A92D-BD0FCD2E3681}">
      <dgm:prSet/>
      <dgm:spPr/>
      <dgm:t>
        <a:bodyPr/>
        <a:lstStyle/>
        <a:p>
          <a:endParaRPr lang="en-SG"/>
        </a:p>
      </dgm:t>
    </dgm:pt>
    <dgm:pt modelId="{345D7F76-57BA-402C-A6A6-C37726560C39}">
      <dgm:prSet phldrT="[Text]" custT="1"/>
      <dgm:spPr/>
      <dgm:t>
        <a:bodyPr lIns="72000" tIns="72000" rIns="72000" bIns="72000"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SG" sz="1100" dirty="0"/>
            <a:t>Decision Boundary</a:t>
          </a:r>
        </a:p>
      </dgm:t>
    </dgm:pt>
    <dgm:pt modelId="{2C8A2D34-D77D-44D3-923A-EBC8F365F7FB}" type="parTrans" cxnId="{96944CF8-CAD3-4A2B-8056-759EC7CC35BD}">
      <dgm:prSet/>
      <dgm:spPr/>
      <dgm:t>
        <a:bodyPr/>
        <a:lstStyle/>
        <a:p>
          <a:endParaRPr lang="en-SG"/>
        </a:p>
      </dgm:t>
    </dgm:pt>
    <dgm:pt modelId="{5E418A9E-BC7C-4A06-A718-41809C392E44}" type="sibTrans" cxnId="{96944CF8-CAD3-4A2B-8056-759EC7CC35BD}">
      <dgm:prSet/>
      <dgm:spPr/>
      <dgm:t>
        <a:bodyPr/>
        <a:lstStyle/>
        <a:p>
          <a:endParaRPr lang="en-SG"/>
        </a:p>
      </dgm:t>
    </dgm:pt>
    <dgm:pt modelId="{53800C11-C383-4A41-A2F6-9C29BEB16A89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100" b="0" dirty="0"/>
            <a:t>Default in K Nearest Neighbours</a:t>
          </a:r>
        </a:p>
      </dgm:t>
    </dgm:pt>
    <dgm:pt modelId="{6959247F-CC82-451C-B8E6-3974D297A1FC}" type="parTrans" cxnId="{56AB46E6-69D7-480E-8034-13C3287B9481}">
      <dgm:prSet/>
      <dgm:spPr/>
      <dgm:t>
        <a:bodyPr/>
        <a:lstStyle/>
        <a:p>
          <a:endParaRPr lang="en-SG"/>
        </a:p>
      </dgm:t>
    </dgm:pt>
    <dgm:pt modelId="{D920C4C1-B5F6-48CD-8F9F-F8BDD688B4BD}" type="sibTrans" cxnId="{56AB46E6-69D7-480E-8034-13C3287B9481}">
      <dgm:prSet/>
      <dgm:spPr/>
      <dgm:t>
        <a:bodyPr/>
        <a:lstStyle/>
        <a:p>
          <a:endParaRPr lang="en-SG"/>
        </a:p>
      </dgm:t>
    </dgm:pt>
    <dgm:pt modelId="{72D3752D-A03A-4F56-9A72-3342FF736431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100" dirty="0"/>
            <a:t>Neighbouring samples = 5</a:t>
          </a:r>
        </a:p>
      </dgm:t>
    </dgm:pt>
    <dgm:pt modelId="{4C00C620-61A3-4E30-9AF5-3F588344303A}" type="parTrans" cxnId="{90F6E6D1-15E8-433B-981C-4BCBB694ABDC}">
      <dgm:prSet/>
      <dgm:spPr/>
      <dgm:t>
        <a:bodyPr/>
        <a:lstStyle/>
        <a:p>
          <a:endParaRPr lang="en-SG"/>
        </a:p>
      </dgm:t>
    </dgm:pt>
    <dgm:pt modelId="{96343366-803E-4526-A205-892F80E229EF}" type="sibTrans" cxnId="{90F6E6D1-15E8-433B-981C-4BCBB694ABDC}">
      <dgm:prSet/>
      <dgm:spPr/>
      <dgm:t>
        <a:bodyPr/>
        <a:lstStyle/>
        <a:p>
          <a:endParaRPr lang="en-SG"/>
        </a:p>
      </dgm:t>
    </dgm:pt>
    <dgm:pt modelId="{DF91E185-4B3F-4C7F-909A-F5AEBD161D74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100" b="0" dirty="0">
              <a:solidFill>
                <a:srgbClr val="0000FF"/>
              </a:solidFill>
            </a:rPr>
            <a:t>Sampling strategy = 1.00 (smallest overfit)</a:t>
          </a:r>
        </a:p>
      </dgm:t>
    </dgm:pt>
    <dgm:pt modelId="{5ACE46D2-7140-474A-97A2-AC59E904FD2A}" type="parTrans" cxnId="{958A2AFC-A55F-4292-B575-017D4BC0345B}">
      <dgm:prSet/>
      <dgm:spPr/>
      <dgm:t>
        <a:bodyPr/>
        <a:lstStyle/>
        <a:p>
          <a:endParaRPr lang="en-SG"/>
        </a:p>
      </dgm:t>
    </dgm:pt>
    <dgm:pt modelId="{CC044EE2-5CC7-4ADA-80A7-78D91CDA670A}" type="sibTrans" cxnId="{958A2AFC-A55F-4292-B575-017D4BC0345B}">
      <dgm:prSet/>
      <dgm:spPr/>
      <dgm:t>
        <a:bodyPr/>
        <a:lstStyle/>
        <a:p>
          <a:endParaRPr lang="en-SG"/>
        </a:p>
      </dgm:t>
    </dgm:pt>
    <dgm:pt modelId="{3A95F7F1-C9C1-44CB-B25F-5EFBF8CFE956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100" b="0" dirty="0">
              <a:solidFill>
                <a:srgbClr val="0000FF"/>
              </a:solidFill>
            </a:rPr>
            <a:t>Weight = Uniform (smallest overfit)</a:t>
          </a:r>
        </a:p>
      </dgm:t>
    </dgm:pt>
    <dgm:pt modelId="{DD18B807-32B2-42D4-97EF-0E8018542310}" type="parTrans" cxnId="{958AC7E3-77E1-42B4-AD78-12010FC6A794}">
      <dgm:prSet/>
      <dgm:spPr/>
      <dgm:t>
        <a:bodyPr/>
        <a:lstStyle/>
        <a:p>
          <a:endParaRPr lang="en-SG"/>
        </a:p>
      </dgm:t>
    </dgm:pt>
    <dgm:pt modelId="{A19789B5-C22F-4FC3-8082-B4A06F95550B}" type="sibTrans" cxnId="{958AC7E3-77E1-42B4-AD78-12010FC6A794}">
      <dgm:prSet/>
      <dgm:spPr/>
      <dgm:t>
        <a:bodyPr/>
        <a:lstStyle/>
        <a:p>
          <a:endParaRPr lang="en-SG"/>
        </a:p>
      </dgm:t>
    </dgm:pt>
    <dgm:pt modelId="{AFFEBB9F-8743-420B-AD13-99ADCC46B8C9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100" b="0" dirty="0">
              <a:solidFill>
                <a:srgbClr val="0000FF"/>
              </a:solidFill>
            </a:rPr>
            <a:t>Algorithm = Brute</a:t>
          </a:r>
        </a:p>
      </dgm:t>
    </dgm:pt>
    <dgm:pt modelId="{34D6EF95-A443-42DD-86BD-3748896C1AD6}" type="parTrans" cxnId="{D68F3D1F-899F-415A-9395-D055BCD831A0}">
      <dgm:prSet/>
      <dgm:spPr/>
      <dgm:t>
        <a:bodyPr/>
        <a:lstStyle/>
        <a:p>
          <a:endParaRPr lang="en-SG"/>
        </a:p>
      </dgm:t>
    </dgm:pt>
    <dgm:pt modelId="{92AB00B6-9744-43BC-BF72-347086CA8B92}" type="sibTrans" cxnId="{D68F3D1F-899F-415A-9395-D055BCD831A0}">
      <dgm:prSet/>
      <dgm:spPr/>
      <dgm:t>
        <a:bodyPr/>
        <a:lstStyle/>
        <a:p>
          <a:endParaRPr lang="en-SG"/>
        </a:p>
      </dgm:t>
    </dgm:pt>
    <dgm:pt modelId="{462D26B5-F284-4477-AC51-897147924395}">
      <dgm:prSet phldrT="[Text]" custT="1"/>
      <dgm:spPr/>
      <dgm:t>
        <a:bodyPr lIns="72000" tIns="72000" rIns="72000" bIns="72000"/>
        <a:lstStyle/>
        <a:p>
          <a:pPr marL="144000" indent="-144000">
            <a:lnSpc>
              <a:spcPct val="80000"/>
            </a:lnSpc>
            <a:spcAft>
              <a:spcPts val="1200"/>
            </a:spcAft>
          </a:pPr>
          <a:r>
            <a:rPr lang="en-SG" sz="1100" b="0" dirty="0">
              <a:solidFill>
                <a:srgbClr val="0000FF"/>
              </a:solidFill>
            </a:rPr>
            <a:t>P = 2 (smallest overfit)</a:t>
          </a:r>
        </a:p>
      </dgm:t>
    </dgm:pt>
    <dgm:pt modelId="{9712342C-E9E6-4B5F-9205-F2FF2B7197BF}" type="parTrans" cxnId="{A8A7672A-47C8-40CA-B377-39B0C5266600}">
      <dgm:prSet/>
      <dgm:spPr/>
      <dgm:t>
        <a:bodyPr/>
        <a:lstStyle/>
        <a:p>
          <a:endParaRPr lang="en-SG"/>
        </a:p>
      </dgm:t>
    </dgm:pt>
    <dgm:pt modelId="{7A7AAE76-C3DD-4FC2-995E-96E3498EAFB1}" type="sibTrans" cxnId="{A8A7672A-47C8-40CA-B377-39B0C5266600}">
      <dgm:prSet/>
      <dgm:spPr/>
      <dgm:t>
        <a:bodyPr/>
        <a:lstStyle/>
        <a:p>
          <a:endParaRPr lang="en-SG"/>
        </a:p>
      </dgm:t>
    </dgm:pt>
    <dgm:pt modelId="{79F7AF1D-5D58-420B-BB31-44784D14160A}" type="pres">
      <dgm:prSet presAssocID="{DF50AD15-F24A-4F95-8113-5E1E1A7FA81B}" presName="Name0" presStyleCnt="0">
        <dgm:presLayoutVars>
          <dgm:dir/>
          <dgm:animLvl val="lvl"/>
          <dgm:resizeHandles val="exact"/>
        </dgm:presLayoutVars>
      </dgm:prSet>
      <dgm:spPr/>
    </dgm:pt>
    <dgm:pt modelId="{4AFD30C1-BEA9-4733-A3FE-2ADBFACD618B}" type="pres">
      <dgm:prSet presAssocID="{1418BB87-6163-40F7-9A1D-213A7592DE8D}" presName="composite" presStyleCnt="0"/>
      <dgm:spPr/>
    </dgm:pt>
    <dgm:pt modelId="{BA2FE56F-A674-4923-8583-B7C96BC1204C}" type="pres">
      <dgm:prSet presAssocID="{1418BB87-6163-40F7-9A1D-213A7592DE8D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4AEB2A29-9EB4-4B0B-9562-9FF354811284}" type="pres">
      <dgm:prSet presAssocID="{1418BB87-6163-40F7-9A1D-213A7592DE8D}" presName="desTx" presStyleLbl="alignAccFollowNode1" presStyleIdx="0" presStyleCnt="5" custScaleY="100000">
        <dgm:presLayoutVars>
          <dgm:bulletEnabled val="1"/>
        </dgm:presLayoutVars>
      </dgm:prSet>
      <dgm:spPr/>
    </dgm:pt>
    <dgm:pt modelId="{396256C0-BC20-4D51-8993-42B31A8C7969}" type="pres">
      <dgm:prSet presAssocID="{A3B21B14-C446-495D-8774-7370A5BE38C5}" presName="space" presStyleCnt="0"/>
      <dgm:spPr/>
    </dgm:pt>
    <dgm:pt modelId="{31F6D29E-C7A0-4CD3-91C6-170DD462A6B3}" type="pres">
      <dgm:prSet presAssocID="{3926A797-F044-4E57-9B47-B67DBA469C69}" presName="composite" presStyleCnt="0"/>
      <dgm:spPr/>
    </dgm:pt>
    <dgm:pt modelId="{2485CBA3-996C-4EF7-9F77-ACECA6BAE5F8}" type="pres">
      <dgm:prSet presAssocID="{3926A797-F044-4E57-9B47-B67DBA469C69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39DA7BB1-22D4-4DC9-B6A8-42DAE70EDEE4}" type="pres">
      <dgm:prSet presAssocID="{3926A797-F044-4E57-9B47-B67DBA469C69}" presName="desTx" presStyleLbl="alignAccFollowNode1" presStyleIdx="1" presStyleCnt="5" custScaleY="100000">
        <dgm:presLayoutVars>
          <dgm:bulletEnabled val="1"/>
        </dgm:presLayoutVars>
      </dgm:prSet>
      <dgm:spPr/>
    </dgm:pt>
    <dgm:pt modelId="{B6548CF0-9280-42B3-B818-BE903F63FC6F}" type="pres">
      <dgm:prSet presAssocID="{0791CF29-6674-4188-B3E2-513AAA4F3A10}" presName="space" presStyleCnt="0"/>
      <dgm:spPr/>
    </dgm:pt>
    <dgm:pt modelId="{3684B16A-279B-4B36-9191-C090A68AED12}" type="pres">
      <dgm:prSet presAssocID="{C6C57228-3D70-423E-8FEE-76FA2B10FA63}" presName="composite" presStyleCnt="0"/>
      <dgm:spPr/>
    </dgm:pt>
    <dgm:pt modelId="{D953E734-DC4D-46C9-A378-9A17DAA08018}" type="pres">
      <dgm:prSet presAssocID="{C6C57228-3D70-423E-8FEE-76FA2B10FA63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6425735C-021C-4E86-B470-8BD9010DC6EC}" type="pres">
      <dgm:prSet presAssocID="{C6C57228-3D70-423E-8FEE-76FA2B10FA63}" presName="desTx" presStyleLbl="alignAccFollowNode1" presStyleIdx="2" presStyleCnt="5" custScaleY="100000">
        <dgm:presLayoutVars>
          <dgm:bulletEnabled val="1"/>
        </dgm:presLayoutVars>
      </dgm:prSet>
      <dgm:spPr/>
    </dgm:pt>
    <dgm:pt modelId="{24D68015-74C3-4B84-A104-FD01A54E6654}" type="pres">
      <dgm:prSet presAssocID="{214728BB-A492-4A25-BCE5-FCD70A053E3D}" presName="space" presStyleCnt="0"/>
      <dgm:spPr/>
    </dgm:pt>
    <dgm:pt modelId="{7D7CE354-1BB8-41C7-93C2-F4628581EA53}" type="pres">
      <dgm:prSet presAssocID="{599C179E-FAA2-43BD-9AE6-BE42F3BC30D5}" presName="composite" presStyleCnt="0"/>
      <dgm:spPr/>
    </dgm:pt>
    <dgm:pt modelId="{392EB1E3-C28F-4208-A539-BF2301C174F3}" type="pres">
      <dgm:prSet presAssocID="{599C179E-FAA2-43BD-9AE6-BE42F3BC30D5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E95F4480-B370-4912-BC17-2F52C707B9FF}" type="pres">
      <dgm:prSet presAssocID="{599C179E-FAA2-43BD-9AE6-BE42F3BC30D5}" presName="desTx" presStyleLbl="alignAccFollowNode1" presStyleIdx="3" presStyleCnt="5" custScaleY="100000">
        <dgm:presLayoutVars>
          <dgm:bulletEnabled val="1"/>
        </dgm:presLayoutVars>
      </dgm:prSet>
      <dgm:spPr/>
    </dgm:pt>
    <dgm:pt modelId="{5CC4845C-7915-4DD0-8D25-2A18A7DBFCC4}" type="pres">
      <dgm:prSet presAssocID="{B19D87F0-8985-4312-9016-54839BA4E45C}" presName="space" presStyleCnt="0"/>
      <dgm:spPr/>
    </dgm:pt>
    <dgm:pt modelId="{D0DC992D-BED6-4F92-B110-6026B24E16E7}" type="pres">
      <dgm:prSet presAssocID="{345D7F76-57BA-402C-A6A6-C37726560C39}" presName="composite" presStyleCnt="0"/>
      <dgm:spPr/>
    </dgm:pt>
    <dgm:pt modelId="{D950E165-BEEE-46C0-90FE-C07082224E79}" type="pres">
      <dgm:prSet presAssocID="{345D7F76-57BA-402C-A6A6-C37726560C39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47FC54F6-A677-416E-B256-8E90975A3C83}" type="pres">
      <dgm:prSet presAssocID="{345D7F76-57BA-402C-A6A6-C37726560C39}" presName="desTx" presStyleLbl="alignAccFollowNode1" presStyleIdx="4" presStyleCnt="5" custScaleY="100000">
        <dgm:presLayoutVars>
          <dgm:bulletEnabled val="1"/>
        </dgm:presLayoutVars>
      </dgm:prSet>
      <dgm:spPr/>
    </dgm:pt>
  </dgm:ptLst>
  <dgm:cxnLst>
    <dgm:cxn modelId="{7E81C411-B017-4AAD-89B9-D0F79C758697}" type="presOf" srcId="{CD27003F-6D85-498A-B703-5DD05636EF1C}" destId="{6425735C-021C-4E86-B470-8BD9010DC6EC}" srcOrd="0" destOrd="0" presId="urn:microsoft.com/office/officeart/2005/8/layout/hList1"/>
    <dgm:cxn modelId="{13CA6815-1109-46E8-9DE6-B2763E390EDE}" type="presOf" srcId="{09F17F15-1BEE-47B4-970E-18EBFCCAF6E6}" destId="{4AEB2A29-9EB4-4B0B-9562-9FF354811284}" srcOrd="0" destOrd="0" presId="urn:microsoft.com/office/officeart/2005/8/layout/hList1"/>
    <dgm:cxn modelId="{27C45319-1680-4221-B295-9E3BD0354CEF}" type="presOf" srcId="{DF50AD15-F24A-4F95-8113-5E1E1A7FA81B}" destId="{79F7AF1D-5D58-420B-BB31-44784D14160A}" srcOrd="0" destOrd="0" presId="urn:microsoft.com/office/officeart/2005/8/layout/hList1"/>
    <dgm:cxn modelId="{D68F3D1F-899F-415A-9395-D055BCD831A0}" srcId="{599C179E-FAA2-43BD-9AE6-BE42F3BC30D5}" destId="{AFFEBB9F-8743-420B-AD13-99ADCC46B8C9}" srcOrd="2" destOrd="0" parTransId="{34D6EF95-A443-42DD-86BD-3748896C1AD6}" sibTransId="{92AB00B6-9744-43BC-BF72-347086CA8B92}"/>
    <dgm:cxn modelId="{772CE922-2490-431D-896E-E3D989FB84E6}" type="presOf" srcId="{1418BB87-6163-40F7-9A1D-213A7592DE8D}" destId="{BA2FE56F-A674-4923-8583-B7C96BC1204C}" srcOrd="0" destOrd="0" presId="urn:microsoft.com/office/officeart/2005/8/layout/hList1"/>
    <dgm:cxn modelId="{F0189823-C62C-45BD-9242-326DED8B819A}" type="presOf" srcId="{3926A797-F044-4E57-9B47-B67DBA469C69}" destId="{2485CBA3-996C-4EF7-9F77-ACECA6BAE5F8}" srcOrd="0" destOrd="0" presId="urn:microsoft.com/office/officeart/2005/8/layout/hList1"/>
    <dgm:cxn modelId="{A8A7672A-47C8-40CA-B377-39B0C5266600}" srcId="{599C179E-FAA2-43BD-9AE6-BE42F3BC30D5}" destId="{462D26B5-F284-4477-AC51-897147924395}" srcOrd="3" destOrd="0" parTransId="{9712342C-E9E6-4B5F-9205-F2FF2B7197BF}" sibTransId="{7A7AAE76-C3DD-4FC2-995E-96E3498EAFB1}"/>
    <dgm:cxn modelId="{CFB8422D-67E6-48C5-96CA-34556A59A0AB}" type="presOf" srcId="{345D7F76-57BA-402C-A6A6-C37726560C39}" destId="{D950E165-BEEE-46C0-90FE-C07082224E79}" srcOrd="0" destOrd="0" presId="urn:microsoft.com/office/officeart/2005/8/layout/hList1"/>
    <dgm:cxn modelId="{143EF73D-80E6-45A5-AAC0-6D8C5F6F84BC}" srcId="{3926A797-F044-4E57-9B47-B67DBA469C69}" destId="{1FD6CB46-16D2-4060-9B07-7351B9EBA8F0}" srcOrd="0" destOrd="0" parTransId="{1864A01A-7E94-487C-BDD6-EAFE43D2F58E}" sibTransId="{7416AB49-7C92-403F-9A7D-FE351238A8EB}"/>
    <dgm:cxn modelId="{BAD43B3F-EABC-429B-9D43-9B7F1FE1F09F}" type="presOf" srcId="{462D26B5-F284-4477-AC51-897147924395}" destId="{E95F4480-B370-4912-BC17-2F52C707B9FF}" srcOrd="0" destOrd="3" presId="urn:microsoft.com/office/officeart/2005/8/layout/hList1"/>
    <dgm:cxn modelId="{A06F3F5D-F1AD-4DCD-BA43-8C7EFB0543D1}" type="presOf" srcId="{72D3752D-A03A-4F56-9A72-3342FF736431}" destId="{4AEB2A29-9EB4-4B0B-9562-9FF354811284}" srcOrd="0" destOrd="1" presId="urn:microsoft.com/office/officeart/2005/8/layout/hList1"/>
    <dgm:cxn modelId="{94B0EE5D-A77D-4F2C-AEB2-5980350BE635}" srcId="{DF50AD15-F24A-4F95-8113-5E1E1A7FA81B}" destId="{3926A797-F044-4E57-9B47-B67DBA469C69}" srcOrd="1" destOrd="0" parTransId="{7E07FA4E-2C5B-4A73-9453-912C307EEC36}" sibTransId="{0791CF29-6674-4188-B3E2-513AAA4F3A10}"/>
    <dgm:cxn modelId="{7E71575E-37BF-46B3-B1BA-87ED68A0BDE9}" type="presOf" srcId="{9DA92A06-80A4-45DF-8E76-A94730B47E84}" destId="{E95F4480-B370-4912-BC17-2F52C707B9FF}" srcOrd="0" destOrd="0" presId="urn:microsoft.com/office/officeart/2005/8/layout/hList1"/>
    <dgm:cxn modelId="{BE267D67-400C-44F6-82E2-4AC91084E89F}" type="presOf" srcId="{AFFEBB9F-8743-420B-AD13-99ADCC46B8C9}" destId="{E95F4480-B370-4912-BC17-2F52C707B9FF}" srcOrd="0" destOrd="2" presId="urn:microsoft.com/office/officeart/2005/8/layout/hList1"/>
    <dgm:cxn modelId="{DB60D049-4A2A-4FA8-BDC0-28820AC2496C}" type="presOf" srcId="{53800C11-C383-4A41-A2F6-9C29BEB16A89}" destId="{47FC54F6-A677-416E-B256-8E90975A3C83}" srcOrd="0" destOrd="0" presId="urn:microsoft.com/office/officeart/2005/8/layout/hList1"/>
    <dgm:cxn modelId="{D91EC279-D20E-49C5-94D3-BD43D38FF8EA}" srcId="{1418BB87-6163-40F7-9A1D-213A7592DE8D}" destId="{09F17F15-1BEE-47B4-970E-18EBFCCAF6E6}" srcOrd="0" destOrd="0" parTransId="{8CD26DBC-A0F9-4CBA-95E6-37142FBCD350}" sibTransId="{40DFA37A-2508-41F8-9FC4-143DBC12EBC0}"/>
    <dgm:cxn modelId="{5160C084-3D9B-41A9-B411-7B0FBDB3C158}" srcId="{DF50AD15-F24A-4F95-8113-5E1E1A7FA81B}" destId="{599C179E-FAA2-43BD-9AE6-BE42F3BC30D5}" srcOrd="3" destOrd="0" parTransId="{9F4A6015-7D78-46EF-BFDC-DD50AB02C93E}" sibTransId="{B19D87F0-8985-4312-9016-54839BA4E45C}"/>
    <dgm:cxn modelId="{F6741696-FA0F-4F5A-B23E-F7CDE90409F7}" type="presOf" srcId="{C6C57228-3D70-423E-8FEE-76FA2B10FA63}" destId="{D953E734-DC4D-46C9-A378-9A17DAA08018}" srcOrd="0" destOrd="0" presId="urn:microsoft.com/office/officeart/2005/8/layout/hList1"/>
    <dgm:cxn modelId="{BD51A3A8-E57B-40AB-BE2A-CBE873F37CA3}" type="presOf" srcId="{1FD6CB46-16D2-4060-9B07-7351B9EBA8F0}" destId="{39DA7BB1-22D4-4DC9-B6A8-42DAE70EDEE4}" srcOrd="0" destOrd="0" presId="urn:microsoft.com/office/officeart/2005/8/layout/hList1"/>
    <dgm:cxn modelId="{F02659AC-E13C-4118-A066-57B8F03A158E}" srcId="{DF50AD15-F24A-4F95-8113-5E1E1A7FA81B}" destId="{1418BB87-6163-40F7-9A1D-213A7592DE8D}" srcOrd="0" destOrd="0" parTransId="{3E80A8FD-1D84-4126-9EE5-5B5B065EBB58}" sibTransId="{A3B21B14-C446-495D-8774-7370A5BE38C5}"/>
    <dgm:cxn modelId="{C3396DC2-74DA-4A38-A92D-BD0FCD2E3681}" srcId="{599C179E-FAA2-43BD-9AE6-BE42F3BC30D5}" destId="{9DA92A06-80A4-45DF-8E76-A94730B47E84}" srcOrd="0" destOrd="0" parTransId="{E5F1D3BA-4CC5-405F-B6D6-4AE83349D6F5}" sibTransId="{6561B72B-67F0-4AB9-8F83-36739811DB92}"/>
    <dgm:cxn modelId="{90F6E6D1-15E8-433B-981C-4BCBB694ABDC}" srcId="{1418BB87-6163-40F7-9A1D-213A7592DE8D}" destId="{72D3752D-A03A-4F56-9A72-3342FF736431}" srcOrd="1" destOrd="0" parTransId="{4C00C620-61A3-4E30-9AF5-3F588344303A}" sibTransId="{96343366-803E-4526-A205-892F80E229EF}"/>
    <dgm:cxn modelId="{958AC7E3-77E1-42B4-AD78-12010FC6A794}" srcId="{599C179E-FAA2-43BD-9AE6-BE42F3BC30D5}" destId="{3A95F7F1-C9C1-44CB-B25F-5EFBF8CFE956}" srcOrd="1" destOrd="0" parTransId="{DD18B807-32B2-42D4-97EF-0E8018542310}" sibTransId="{A19789B5-C22F-4FC3-8082-B4A06F95550B}"/>
    <dgm:cxn modelId="{56AB46E6-69D7-480E-8034-13C3287B9481}" srcId="{345D7F76-57BA-402C-A6A6-C37726560C39}" destId="{53800C11-C383-4A41-A2F6-9C29BEB16A89}" srcOrd="0" destOrd="0" parTransId="{6959247F-CC82-451C-B8E6-3974D297A1FC}" sibTransId="{D920C4C1-B5F6-48CD-8F9F-F8BDD688B4BD}"/>
    <dgm:cxn modelId="{4F28EBE9-704B-403B-8A29-78C22FD069C6}" type="presOf" srcId="{599C179E-FAA2-43BD-9AE6-BE42F3BC30D5}" destId="{392EB1E3-C28F-4208-A539-BF2301C174F3}" srcOrd="0" destOrd="0" presId="urn:microsoft.com/office/officeart/2005/8/layout/hList1"/>
    <dgm:cxn modelId="{25E4D8F6-0E13-4A34-AF17-EE72B79381FE}" type="presOf" srcId="{3A95F7F1-C9C1-44CB-B25F-5EFBF8CFE956}" destId="{E95F4480-B370-4912-BC17-2F52C707B9FF}" srcOrd="0" destOrd="1" presId="urn:microsoft.com/office/officeart/2005/8/layout/hList1"/>
    <dgm:cxn modelId="{96944CF8-CAD3-4A2B-8056-759EC7CC35BD}" srcId="{DF50AD15-F24A-4F95-8113-5E1E1A7FA81B}" destId="{345D7F76-57BA-402C-A6A6-C37726560C39}" srcOrd="4" destOrd="0" parTransId="{2C8A2D34-D77D-44D3-923A-EBC8F365F7FB}" sibTransId="{5E418A9E-BC7C-4A06-A718-41809C392E44}"/>
    <dgm:cxn modelId="{37904EFA-2299-4286-AD3C-006A73381204}" srcId="{DF50AD15-F24A-4F95-8113-5E1E1A7FA81B}" destId="{C6C57228-3D70-423E-8FEE-76FA2B10FA63}" srcOrd="2" destOrd="0" parTransId="{3D3E69B7-5461-4A32-AF4A-E912C0CA4FAF}" sibTransId="{214728BB-A492-4A25-BCE5-FCD70A053E3D}"/>
    <dgm:cxn modelId="{958A2AFC-A55F-4292-B575-017D4BC0345B}" srcId="{3926A797-F044-4E57-9B47-B67DBA469C69}" destId="{DF91E185-4B3F-4C7F-909A-F5AEBD161D74}" srcOrd="1" destOrd="0" parTransId="{5ACE46D2-7140-474A-97A2-AC59E904FD2A}" sibTransId="{CC044EE2-5CC7-4ADA-80A7-78D91CDA670A}"/>
    <dgm:cxn modelId="{8BAD82FC-5E77-434A-BB3E-EB955032E9BB}" type="presOf" srcId="{DF91E185-4B3F-4C7F-909A-F5AEBD161D74}" destId="{39DA7BB1-22D4-4DC9-B6A8-42DAE70EDEE4}" srcOrd="0" destOrd="1" presId="urn:microsoft.com/office/officeart/2005/8/layout/hList1"/>
    <dgm:cxn modelId="{B41DD0FE-3A95-4C45-8C3B-F539847396D9}" srcId="{C6C57228-3D70-423E-8FEE-76FA2B10FA63}" destId="{CD27003F-6D85-498A-B703-5DD05636EF1C}" srcOrd="0" destOrd="0" parTransId="{C9137EF2-FE08-45BD-A886-A5AFB15C4A40}" sibTransId="{8ED844CA-A552-42A5-B20D-D3DDC5DD3882}"/>
    <dgm:cxn modelId="{038A33C5-A8A7-41E8-8BEA-1182B027B916}" type="presParOf" srcId="{79F7AF1D-5D58-420B-BB31-44784D14160A}" destId="{4AFD30C1-BEA9-4733-A3FE-2ADBFACD618B}" srcOrd="0" destOrd="0" presId="urn:microsoft.com/office/officeart/2005/8/layout/hList1"/>
    <dgm:cxn modelId="{A56DAEE2-E583-4CD4-8268-71D37700D16C}" type="presParOf" srcId="{4AFD30C1-BEA9-4733-A3FE-2ADBFACD618B}" destId="{BA2FE56F-A674-4923-8583-B7C96BC1204C}" srcOrd="0" destOrd="0" presId="urn:microsoft.com/office/officeart/2005/8/layout/hList1"/>
    <dgm:cxn modelId="{1DF436A8-6BAA-4798-9262-BB9061602EED}" type="presParOf" srcId="{4AFD30C1-BEA9-4733-A3FE-2ADBFACD618B}" destId="{4AEB2A29-9EB4-4B0B-9562-9FF354811284}" srcOrd="1" destOrd="0" presId="urn:microsoft.com/office/officeart/2005/8/layout/hList1"/>
    <dgm:cxn modelId="{43D83E76-DD82-4C5F-93A1-7D713FDAEA96}" type="presParOf" srcId="{79F7AF1D-5D58-420B-BB31-44784D14160A}" destId="{396256C0-BC20-4D51-8993-42B31A8C7969}" srcOrd="1" destOrd="0" presId="urn:microsoft.com/office/officeart/2005/8/layout/hList1"/>
    <dgm:cxn modelId="{CCCDC0C8-4D6E-4A24-8FCC-7AE3D8D6C054}" type="presParOf" srcId="{79F7AF1D-5D58-420B-BB31-44784D14160A}" destId="{31F6D29E-C7A0-4CD3-91C6-170DD462A6B3}" srcOrd="2" destOrd="0" presId="urn:microsoft.com/office/officeart/2005/8/layout/hList1"/>
    <dgm:cxn modelId="{F82120C4-A78C-440F-9425-DB2A3A9B643C}" type="presParOf" srcId="{31F6D29E-C7A0-4CD3-91C6-170DD462A6B3}" destId="{2485CBA3-996C-4EF7-9F77-ACECA6BAE5F8}" srcOrd="0" destOrd="0" presId="urn:microsoft.com/office/officeart/2005/8/layout/hList1"/>
    <dgm:cxn modelId="{4F3C9893-EBDF-42D2-99E8-4B0AD0D97084}" type="presParOf" srcId="{31F6D29E-C7A0-4CD3-91C6-170DD462A6B3}" destId="{39DA7BB1-22D4-4DC9-B6A8-42DAE70EDEE4}" srcOrd="1" destOrd="0" presId="urn:microsoft.com/office/officeart/2005/8/layout/hList1"/>
    <dgm:cxn modelId="{F63FAA46-8C3A-44BD-AE94-084B3EE021A8}" type="presParOf" srcId="{79F7AF1D-5D58-420B-BB31-44784D14160A}" destId="{B6548CF0-9280-42B3-B818-BE903F63FC6F}" srcOrd="3" destOrd="0" presId="urn:microsoft.com/office/officeart/2005/8/layout/hList1"/>
    <dgm:cxn modelId="{49480C67-D124-45B2-B695-61D58A24835B}" type="presParOf" srcId="{79F7AF1D-5D58-420B-BB31-44784D14160A}" destId="{3684B16A-279B-4B36-9191-C090A68AED12}" srcOrd="4" destOrd="0" presId="urn:microsoft.com/office/officeart/2005/8/layout/hList1"/>
    <dgm:cxn modelId="{02544D24-BCBD-4132-8516-4A2BF3911E00}" type="presParOf" srcId="{3684B16A-279B-4B36-9191-C090A68AED12}" destId="{D953E734-DC4D-46C9-A378-9A17DAA08018}" srcOrd="0" destOrd="0" presId="urn:microsoft.com/office/officeart/2005/8/layout/hList1"/>
    <dgm:cxn modelId="{BC65B970-CC5D-42A8-829A-EDD40FCD6CE3}" type="presParOf" srcId="{3684B16A-279B-4B36-9191-C090A68AED12}" destId="{6425735C-021C-4E86-B470-8BD9010DC6EC}" srcOrd="1" destOrd="0" presId="urn:microsoft.com/office/officeart/2005/8/layout/hList1"/>
    <dgm:cxn modelId="{6DF8D1F5-3CFD-41C9-8916-FB156CE0D63E}" type="presParOf" srcId="{79F7AF1D-5D58-420B-BB31-44784D14160A}" destId="{24D68015-74C3-4B84-A104-FD01A54E6654}" srcOrd="5" destOrd="0" presId="urn:microsoft.com/office/officeart/2005/8/layout/hList1"/>
    <dgm:cxn modelId="{49AFED94-8BCF-45E2-84F6-79D6C2FDBB5A}" type="presParOf" srcId="{79F7AF1D-5D58-420B-BB31-44784D14160A}" destId="{7D7CE354-1BB8-41C7-93C2-F4628581EA53}" srcOrd="6" destOrd="0" presId="urn:microsoft.com/office/officeart/2005/8/layout/hList1"/>
    <dgm:cxn modelId="{6DDA2679-7E63-4EAB-8236-0A152F8076B2}" type="presParOf" srcId="{7D7CE354-1BB8-41C7-93C2-F4628581EA53}" destId="{392EB1E3-C28F-4208-A539-BF2301C174F3}" srcOrd="0" destOrd="0" presId="urn:microsoft.com/office/officeart/2005/8/layout/hList1"/>
    <dgm:cxn modelId="{C722FDEF-ED5A-43C1-9DC7-94A1F633F3D2}" type="presParOf" srcId="{7D7CE354-1BB8-41C7-93C2-F4628581EA53}" destId="{E95F4480-B370-4912-BC17-2F52C707B9FF}" srcOrd="1" destOrd="0" presId="urn:microsoft.com/office/officeart/2005/8/layout/hList1"/>
    <dgm:cxn modelId="{1269E366-BD46-4D2E-8701-0F88E492C007}" type="presParOf" srcId="{79F7AF1D-5D58-420B-BB31-44784D14160A}" destId="{5CC4845C-7915-4DD0-8D25-2A18A7DBFCC4}" srcOrd="7" destOrd="0" presId="urn:microsoft.com/office/officeart/2005/8/layout/hList1"/>
    <dgm:cxn modelId="{88EEE967-3DC6-4F1F-9802-66417583FC0B}" type="presParOf" srcId="{79F7AF1D-5D58-420B-BB31-44784D14160A}" destId="{D0DC992D-BED6-4F92-B110-6026B24E16E7}" srcOrd="8" destOrd="0" presId="urn:microsoft.com/office/officeart/2005/8/layout/hList1"/>
    <dgm:cxn modelId="{4DA32CE3-71A0-4D52-A409-58C00DB2CEB5}" type="presParOf" srcId="{D0DC992D-BED6-4F92-B110-6026B24E16E7}" destId="{D950E165-BEEE-46C0-90FE-C07082224E79}" srcOrd="0" destOrd="0" presId="urn:microsoft.com/office/officeart/2005/8/layout/hList1"/>
    <dgm:cxn modelId="{A7B39359-1C1C-4B67-B2DC-BA7251B8AEA7}" type="presParOf" srcId="{D0DC992D-BED6-4F92-B110-6026B24E16E7}" destId="{47FC54F6-A677-416E-B256-8E90975A3C8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86E8B-0FD2-4A4F-AED7-CB4A649766D3}">
      <dsp:nvSpPr>
        <dsp:cNvPr id="0" name=""/>
        <dsp:cNvSpPr/>
      </dsp:nvSpPr>
      <dsp:spPr>
        <a:xfrm>
          <a:off x="4050602" y="36346"/>
          <a:ext cx="1671832" cy="540002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400" kern="1200" dirty="0">
              <a:solidFill>
                <a:schemeClr val="tx1"/>
              </a:solidFill>
            </a:rPr>
            <a:t>Data</a:t>
          </a:r>
        </a:p>
      </dsp:txBody>
      <dsp:txXfrm>
        <a:off x="4066418" y="52162"/>
        <a:ext cx="1640200" cy="508370"/>
      </dsp:txXfrm>
    </dsp:sp>
    <dsp:sp modelId="{77487D0B-5B3C-4848-A248-C38BA34C90C6}">
      <dsp:nvSpPr>
        <dsp:cNvPr id="0" name=""/>
        <dsp:cNvSpPr/>
      </dsp:nvSpPr>
      <dsp:spPr>
        <a:xfrm>
          <a:off x="2149726" y="576349"/>
          <a:ext cx="2736791" cy="266027"/>
        </a:xfrm>
        <a:custGeom>
          <a:avLst/>
          <a:gdLst/>
          <a:ahLst/>
          <a:cxnLst/>
          <a:rect l="0" t="0" r="0" b="0"/>
          <a:pathLst>
            <a:path>
              <a:moveTo>
                <a:pt x="2736791" y="0"/>
              </a:moveTo>
              <a:lnTo>
                <a:pt x="2736791" y="133013"/>
              </a:lnTo>
              <a:lnTo>
                <a:pt x="0" y="133013"/>
              </a:lnTo>
              <a:lnTo>
                <a:pt x="0" y="26602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A75989-59A7-419D-BF67-D95572C016D7}">
      <dsp:nvSpPr>
        <dsp:cNvPr id="0" name=""/>
        <dsp:cNvSpPr/>
      </dsp:nvSpPr>
      <dsp:spPr>
        <a:xfrm>
          <a:off x="1313810" y="842376"/>
          <a:ext cx="1671832" cy="540002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400" kern="1200" dirty="0">
              <a:solidFill>
                <a:schemeClr val="tx1"/>
              </a:solidFill>
            </a:rPr>
            <a:t>**Train</a:t>
          </a:r>
        </a:p>
      </dsp:txBody>
      <dsp:txXfrm>
        <a:off x="1329626" y="858192"/>
        <a:ext cx="1640200" cy="508370"/>
      </dsp:txXfrm>
    </dsp:sp>
    <dsp:sp modelId="{937AEF10-E5AD-4FD8-A9B8-B608D7C88067}">
      <dsp:nvSpPr>
        <dsp:cNvPr id="0" name=""/>
        <dsp:cNvSpPr/>
      </dsp:nvSpPr>
      <dsp:spPr>
        <a:xfrm>
          <a:off x="1055010" y="1382378"/>
          <a:ext cx="1094716" cy="266027"/>
        </a:xfrm>
        <a:custGeom>
          <a:avLst/>
          <a:gdLst/>
          <a:ahLst/>
          <a:cxnLst/>
          <a:rect l="0" t="0" r="0" b="0"/>
          <a:pathLst>
            <a:path>
              <a:moveTo>
                <a:pt x="1094716" y="0"/>
              </a:moveTo>
              <a:lnTo>
                <a:pt x="1094716" y="133013"/>
              </a:lnTo>
              <a:lnTo>
                <a:pt x="0" y="133013"/>
              </a:lnTo>
              <a:lnTo>
                <a:pt x="0" y="26602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B98B00-4CA5-40A2-8E3D-156FB51823F2}">
      <dsp:nvSpPr>
        <dsp:cNvPr id="0" name=""/>
        <dsp:cNvSpPr/>
      </dsp:nvSpPr>
      <dsp:spPr>
        <a:xfrm>
          <a:off x="219094" y="1648406"/>
          <a:ext cx="1671832" cy="749219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400" kern="1200" dirty="0">
              <a:solidFill>
                <a:schemeClr val="tx1"/>
              </a:solidFill>
            </a:rPr>
            <a:t>Train</a:t>
          </a:r>
        </a:p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400" kern="1200" dirty="0">
              <a:solidFill>
                <a:schemeClr val="tx1"/>
              </a:solidFill>
            </a:rPr>
            <a:t>15-fold cross validate</a:t>
          </a:r>
        </a:p>
      </dsp:txBody>
      <dsp:txXfrm>
        <a:off x="241038" y="1670350"/>
        <a:ext cx="1627944" cy="705331"/>
      </dsp:txXfrm>
    </dsp:sp>
    <dsp:sp modelId="{23B576A8-2087-42D2-893F-E329D93FAAEF}">
      <dsp:nvSpPr>
        <dsp:cNvPr id="0" name=""/>
        <dsp:cNvSpPr/>
      </dsp:nvSpPr>
      <dsp:spPr>
        <a:xfrm>
          <a:off x="1009290" y="2397625"/>
          <a:ext cx="91440" cy="2660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602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77A590-3AD1-4EBC-9AE8-3A863FA772D7}">
      <dsp:nvSpPr>
        <dsp:cNvPr id="0" name=""/>
        <dsp:cNvSpPr/>
      </dsp:nvSpPr>
      <dsp:spPr>
        <a:xfrm>
          <a:off x="773" y="2663652"/>
          <a:ext cx="2108472" cy="162000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400" kern="1200" dirty="0">
              <a:solidFill>
                <a:schemeClr val="tx1"/>
              </a:solidFill>
            </a:rPr>
            <a:t>Impute (fit, transform)</a:t>
          </a:r>
        </a:p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endParaRPr lang="en-SG" sz="1400" kern="1200" dirty="0">
            <a:solidFill>
              <a:schemeClr val="tx1"/>
            </a:solidFill>
          </a:endParaRPr>
        </a:p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400" kern="1200" dirty="0">
              <a:solidFill>
                <a:schemeClr val="tx1"/>
              </a:solidFill>
            </a:rPr>
            <a:t>Oversample</a:t>
          </a:r>
        </a:p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endParaRPr lang="en-SG" sz="1400" kern="1200" dirty="0">
            <a:solidFill>
              <a:schemeClr val="tx1"/>
            </a:solidFill>
          </a:endParaRPr>
        </a:p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400" kern="1200" dirty="0">
              <a:solidFill>
                <a:schemeClr val="tx1"/>
              </a:solidFill>
            </a:rPr>
            <a:t>Scale (fit, transform)</a:t>
          </a:r>
        </a:p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endParaRPr lang="en-SG" sz="1400" kern="1200" dirty="0">
            <a:solidFill>
              <a:schemeClr val="tx1"/>
            </a:solidFill>
          </a:endParaRPr>
        </a:p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400" kern="1200" dirty="0">
              <a:solidFill>
                <a:schemeClr val="tx1"/>
              </a:solidFill>
            </a:rPr>
            <a:t>Instantiate, fit, *predict, evaluate recall</a:t>
          </a:r>
        </a:p>
      </dsp:txBody>
      <dsp:txXfrm>
        <a:off x="48221" y="2711100"/>
        <a:ext cx="2013576" cy="1525104"/>
      </dsp:txXfrm>
    </dsp:sp>
    <dsp:sp modelId="{BA3B21E3-8DED-41F0-94EC-1CF27CDE4C44}">
      <dsp:nvSpPr>
        <dsp:cNvPr id="0" name=""/>
        <dsp:cNvSpPr/>
      </dsp:nvSpPr>
      <dsp:spPr>
        <a:xfrm>
          <a:off x="2149726" y="1382378"/>
          <a:ext cx="1094716" cy="266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013"/>
              </a:lnTo>
              <a:lnTo>
                <a:pt x="1094716" y="133013"/>
              </a:lnTo>
              <a:lnTo>
                <a:pt x="1094716" y="26602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C1E660-B866-4C61-8D52-CFE1BAE65A67}">
      <dsp:nvSpPr>
        <dsp:cNvPr id="0" name=""/>
        <dsp:cNvSpPr/>
      </dsp:nvSpPr>
      <dsp:spPr>
        <a:xfrm>
          <a:off x="2408527" y="1648406"/>
          <a:ext cx="1671832" cy="749219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400" kern="1200" dirty="0">
              <a:solidFill>
                <a:schemeClr val="tx1"/>
              </a:solidFill>
            </a:rPr>
            <a:t>Validate</a:t>
          </a:r>
        </a:p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400" kern="1200" dirty="0">
              <a:solidFill>
                <a:schemeClr val="tx1"/>
              </a:solidFill>
            </a:rPr>
            <a:t>15-fold cross validate</a:t>
          </a:r>
        </a:p>
      </dsp:txBody>
      <dsp:txXfrm>
        <a:off x="2430471" y="1670350"/>
        <a:ext cx="1627944" cy="705331"/>
      </dsp:txXfrm>
    </dsp:sp>
    <dsp:sp modelId="{00113D5F-5EB0-4ABA-9F3D-67C63EF66F63}">
      <dsp:nvSpPr>
        <dsp:cNvPr id="0" name=""/>
        <dsp:cNvSpPr/>
      </dsp:nvSpPr>
      <dsp:spPr>
        <a:xfrm>
          <a:off x="3198723" y="2397625"/>
          <a:ext cx="91440" cy="2660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602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947482-398C-4401-8B97-CEB5640D541B}">
      <dsp:nvSpPr>
        <dsp:cNvPr id="0" name=""/>
        <dsp:cNvSpPr/>
      </dsp:nvSpPr>
      <dsp:spPr>
        <a:xfrm>
          <a:off x="2408527" y="2663652"/>
          <a:ext cx="1671832" cy="162000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400" kern="1200" dirty="0">
              <a:solidFill>
                <a:schemeClr val="tx1"/>
              </a:solidFill>
            </a:rPr>
            <a:t>Impute (transform)</a:t>
          </a:r>
        </a:p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endParaRPr lang="en-SG" sz="1400" kern="1200" dirty="0">
            <a:solidFill>
              <a:schemeClr val="tx1"/>
            </a:solidFill>
          </a:endParaRPr>
        </a:p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400" kern="1200" dirty="0">
              <a:solidFill>
                <a:schemeClr val="tx1"/>
              </a:solidFill>
            </a:rPr>
            <a:t>Scale (transform)</a:t>
          </a:r>
        </a:p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endParaRPr lang="en-SG" sz="1400" kern="1200" dirty="0">
            <a:solidFill>
              <a:schemeClr val="tx1"/>
            </a:solidFill>
          </a:endParaRPr>
        </a:p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400" kern="1200" dirty="0">
              <a:solidFill>
                <a:schemeClr val="tx1"/>
              </a:solidFill>
            </a:rPr>
            <a:t>Predict, evaluate recall</a:t>
          </a:r>
        </a:p>
      </dsp:txBody>
      <dsp:txXfrm>
        <a:off x="2455975" y="2711100"/>
        <a:ext cx="1576936" cy="1525104"/>
      </dsp:txXfrm>
    </dsp:sp>
    <dsp:sp modelId="{7E977444-5D52-4F84-873B-F87C013E1BD5}">
      <dsp:nvSpPr>
        <dsp:cNvPr id="0" name=""/>
        <dsp:cNvSpPr/>
      </dsp:nvSpPr>
      <dsp:spPr>
        <a:xfrm>
          <a:off x="4886518" y="576349"/>
          <a:ext cx="547358" cy="266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013"/>
              </a:lnTo>
              <a:lnTo>
                <a:pt x="547358" y="133013"/>
              </a:lnTo>
              <a:lnTo>
                <a:pt x="547358" y="26602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286D26-B228-4DF9-B609-F1E0233673C0}">
      <dsp:nvSpPr>
        <dsp:cNvPr id="0" name=""/>
        <dsp:cNvSpPr/>
      </dsp:nvSpPr>
      <dsp:spPr>
        <a:xfrm>
          <a:off x="4597960" y="842376"/>
          <a:ext cx="1671832" cy="540002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400" kern="1200" dirty="0">
              <a:solidFill>
                <a:schemeClr val="tx1"/>
              </a:solidFill>
            </a:rPr>
            <a:t>Train</a:t>
          </a:r>
        </a:p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400" i="1" kern="1200" dirty="0">
              <a:solidFill>
                <a:schemeClr val="tx1"/>
              </a:solidFill>
            </a:rPr>
            <a:t>**Same set</a:t>
          </a:r>
        </a:p>
      </dsp:txBody>
      <dsp:txXfrm>
        <a:off x="4613776" y="858192"/>
        <a:ext cx="1640200" cy="508370"/>
      </dsp:txXfrm>
    </dsp:sp>
    <dsp:sp modelId="{E5483BEE-60EE-4B75-8256-EBCD518F5AE3}">
      <dsp:nvSpPr>
        <dsp:cNvPr id="0" name=""/>
        <dsp:cNvSpPr/>
      </dsp:nvSpPr>
      <dsp:spPr>
        <a:xfrm>
          <a:off x="5388156" y="1382378"/>
          <a:ext cx="91440" cy="2660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602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C9BA84-2898-446D-9321-F7C97BE84941}">
      <dsp:nvSpPr>
        <dsp:cNvPr id="0" name=""/>
        <dsp:cNvSpPr/>
      </dsp:nvSpPr>
      <dsp:spPr>
        <a:xfrm>
          <a:off x="4379640" y="1648406"/>
          <a:ext cx="2108472" cy="162000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400" kern="1200" dirty="0">
              <a:solidFill>
                <a:schemeClr val="tx1"/>
              </a:solidFill>
            </a:rPr>
            <a:t>Impute  (fit transform)</a:t>
          </a:r>
        </a:p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endParaRPr lang="en-SG" sz="1400" kern="1200" dirty="0">
            <a:solidFill>
              <a:schemeClr val="tx1"/>
            </a:solidFill>
          </a:endParaRPr>
        </a:p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400" kern="1200" dirty="0">
              <a:solidFill>
                <a:schemeClr val="tx1"/>
              </a:solidFill>
            </a:rPr>
            <a:t>Oversample</a:t>
          </a:r>
        </a:p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endParaRPr lang="en-SG" sz="1400" kern="1200" dirty="0">
            <a:solidFill>
              <a:schemeClr val="tx1"/>
            </a:solidFill>
          </a:endParaRPr>
        </a:p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400" kern="1200" dirty="0">
              <a:solidFill>
                <a:schemeClr val="tx1"/>
              </a:solidFill>
            </a:rPr>
            <a:t>Scale (fit, transform)</a:t>
          </a:r>
        </a:p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endParaRPr lang="en-SG" sz="1400" kern="1200" dirty="0">
            <a:solidFill>
              <a:schemeClr val="tx1"/>
            </a:solidFill>
          </a:endParaRPr>
        </a:p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400" kern="1200" dirty="0">
              <a:solidFill>
                <a:schemeClr val="tx1"/>
              </a:solidFill>
            </a:rPr>
            <a:t>Instantiate, fit, *predict, evaluate recall</a:t>
          </a:r>
        </a:p>
      </dsp:txBody>
      <dsp:txXfrm>
        <a:off x="4427088" y="1695854"/>
        <a:ext cx="2013576" cy="1525104"/>
      </dsp:txXfrm>
    </dsp:sp>
    <dsp:sp modelId="{FB7AD97D-4108-4730-B600-4E3895555EB1}">
      <dsp:nvSpPr>
        <dsp:cNvPr id="0" name=""/>
        <dsp:cNvSpPr/>
      </dsp:nvSpPr>
      <dsp:spPr>
        <a:xfrm>
          <a:off x="4886518" y="576349"/>
          <a:ext cx="2736791" cy="266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013"/>
              </a:lnTo>
              <a:lnTo>
                <a:pt x="2736791" y="133013"/>
              </a:lnTo>
              <a:lnTo>
                <a:pt x="2736791" y="26602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15E09E-E78B-4A1E-B647-6C49366D1D64}">
      <dsp:nvSpPr>
        <dsp:cNvPr id="0" name=""/>
        <dsp:cNvSpPr/>
      </dsp:nvSpPr>
      <dsp:spPr>
        <a:xfrm>
          <a:off x="6787394" y="842376"/>
          <a:ext cx="1671832" cy="540002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400" kern="1200" dirty="0">
              <a:solidFill>
                <a:schemeClr val="tx1"/>
              </a:solidFill>
            </a:rPr>
            <a:t>Test</a:t>
          </a:r>
        </a:p>
      </dsp:txBody>
      <dsp:txXfrm>
        <a:off x="6803210" y="858192"/>
        <a:ext cx="1640200" cy="508370"/>
      </dsp:txXfrm>
    </dsp:sp>
    <dsp:sp modelId="{02E7211E-AB3B-4711-9187-5EDFBA0D75C2}">
      <dsp:nvSpPr>
        <dsp:cNvPr id="0" name=""/>
        <dsp:cNvSpPr/>
      </dsp:nvSpPr>
      <dsp:spPr>
        <a:xfrm>
          <a:off x="7577590" y="1382378"/>
          <a:ext cx="91440" cy="2660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602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3C6F20-9824-4C30-B007-C724E8E9EF2F}">
      <dsp:nvSpPr>
        <dsp:cNvPr id="0" name=""/>
        <dsp:cNvSpPr/>
      </dsp:nvSpPr>
      <dsp:spPr>
        <a:xfrm>
          <a:off x="6787394" y="1648406"/>
          <a:ext cx="1671832" cy="162000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400" kern="1200" dirty="0">
              <a:solidFill>
                <a:schemeClr val="tx1"/>
              </a:solidFill>
            </a:rPr>
            <a:t>Impute (transform)</a:t>
          </a:r>
        </a:p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endParaRPr lang="en-SG" sz="1400" kern="1200" dirty="0">
            <a:solidFill>
              <a:schemeClr val="tx1"/>
            </a:solidFill>
          </a:endParaRPr>
        </a:p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400" kern="1200" dirty="0">
              <a:solidFill>
                <a:schemeClr val="tx1"/>
              </a:solidFill>
            </a:rPr>
            <a:t>Scale (transform)</a:t>
          </a:r>
        </a:p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endParaRPr lang="en-SG" sz="1400" kern="1200" dirty="0">
            <a:solidFill>
              <a:schemeClr val="tx1"/>
            </a:solidFill>
          </a:endParaRPr>
        </a:p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400" kern="1200" dirty="0">
              <a:solidFill>
                <a:schemeClr val="tx1"/>
              </a:solidFill>
            </a:rPr>
            <a:t>Predict, evaluate recall</a:t>
          </a:r>
        </a:p>
      </dsp:txBody>
      <dsp:txXfrm>
        <a:off x="6834842" y="1695854"/>
        <a:ext cx="1576936" cy="152510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FE56F-A674-4923-8583-B7C96BC1204C}">
      <dsp:nvSpPr>
        <dsp:cNvPr id="0" name=""/>
        <dsp:cNvSpPr/>
      </dsp:nvSpPr>
      <dsp:spPr>
        <a:xfrm>
          <a:off x="3965" y="31078"/>
          <a:ext cx="1520156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48895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100" kern="1200" dirty="0"/>
            <a:t>Impute</a:t>
          </a:r>
        </a:p>
      </dsp:txBody>
      <dsp:txXfrm>
        <a:off x="3965" y="31078"/>
        <a:ext cx="1520156" cy="288000"/>
      </dsp:txXfrm>
    </dsp:sp>
    <dsp:sp modelId="{4AEB2A29-9EB4-4B0B-9562-9FF354811284}">
      <dsp:nvSpPr>
        <dsp:cNvPr id="0" name=""/>
        <dsp:cNvSpPr/>
      </dsp:nvSpPr>
      <dsp:spPr>
        <a:xfrm>
          <a:off x="3965" y="319078"/>
          <a:ext cx="1520156" cy="16298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48895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100" kern="1200" dirty="0" err="1"/>
            <a:t>KNNImputer</a:t>
          </a:r>
          <a:endParaRPr lang="en-SG" sz="1100" kern="1200" dirty="0"/>
        </a:p>
        <a:p>
          <a:pPr marL="144000" lvl="1" indent="-144000" algn="l" defTabSz="48895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100" kern="1200" dirty="0"/>
            <a:t>Neighbouring samples = 5</a:t>
          </a:r>
        </a:p>
      </dsp:txBody>
      <dsp:txXfrm>
        <a:off x="3965" y="319078"/>
        <a:ext cx="1520156" cy="1629843"/>
      </dsp:txXfrm>
    </dsp:sp>
    <dsp:sp modelId="{2485CBA3-996C-4EF7-9F77-ACECA6BAE5F8}">
      <dsp:nvSpPr>
        <dsp:cNvPr id="0" name=""/>
        <dsp:cNvSpPr/>
      </dsp:nvSpPr>
      <dsp:spPr>
        <a:xfrm>
          <a:off x="1736943" y="31078"/>
          <a:ext cx="1520156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48895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100" kern="1200" dirty="0"/>
            <a:t>Oversample</a:t>
          </a:r>
        </a:p>
      </dsp:txBody>
      <dsp:txXfrm>
        <a:off x="1736943" y="31078"/>
        <a:ext cx="1520156" cy="288000"/>
      </dsp:txXfrm>
    </dsp:sp>
    <dsp:sp modelId="{39DA7BB1-22D4-4DC9-B6A8-42DAE70EDEE4}">
      <dsp:nvSpPr>
        <dsp:cNvPr id="0" name=""/>
        <dsp:cNvSpPr/>
      </dsp:nvSpPr>
      <dsp:spPr>
        <a:xfrm>
          <a:off x="1736943" y="319078"/>
          <a:ext cx="1520156" cy="16298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48895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100" kern="1200" dirty="0">
              <a:solidFill>
                <a:srgbClr val="0000FF"/>
              </a:solidFill>
            </a:rPr>
            <a:t>SMOTE</a:t>
          </a:r>
        </a:p>
        <a:p>
          <a:pPr marL="144000" lvl="1" indent="-144000" algn="l" defTabSz="48895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100" b="0" kern="1200" dirty="0">
              <a:solidFill>
                <a:srgbClr val="0000FF"/>
              </a:solidFill>
            </a:rPr>
            <a:t>Sampling strategy = 1.00 (smallest overfit)</a:t>
          </a:r>
        </a:p>
      </dsp:txBody>
      <dsp:txXfrm>
        <a:off x="1736943" y="319078"/>
        <a:ext cx="1520156" cy="1629843"/>
      </dsp:txXfrm>
    </dsp:sp>
    <dsp:sp modelId="{D953E734-DC4D-46C9-A378-9A17DAA08018}">
      <dsp:nvSpPr>
        <dsp:cNvPr id="0" name=""/>
        <dsp:cNvSpPr/>
      </dsp:nvSpPr>
      <dsp:spPr>
        <a:xfrm>
          <a:off x="3469921" y="31078"/>
          <a:ext cx="1520156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48895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100" kern="1200" dirty="0"/>
            <a:t>Scale</a:t>
          </a:r>
        </a:p>
      </dsp:txBody>
      <dsp:txXfrm>
        <a:off x="3469921" y="31078"/>
        <a:ext cx="1520156" cy="288000"/>
      </dsp:txXfrm>
    </dsp:sp>
    <dsp:sp modelId="{6425735C-021C-4E86-B470-8BD9010DC6EC}">
      <dsp:nvSpPr>
        <dsp:cNvPr id="0" name=""/>
        <dsp:cNvSpPr/>
      </dsp:nvSpPr>
      <dsp:spPr>
        <a:xfrm>
          <a:off x="3469921" y="319078"/>
          <a:ext cx="1520156" cy="16298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48895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100" kern="1200" dirty="0" err="1"/>
            <a:t>StandardScaler</a:t>
          </a:r>
          <a:endParaRPr lang="en-SG" sz="1100" kern="1200" dirty="0"/>
        </a:p>
      </dsp:txBody>
      <dsp:txXfrm>
        <a:off x="3469921" y="319078"/>
        <a:ext cx="1520156" cy="1629843"/>
      </dsp:txXfrm>
    </dsp:sp>
    <dsp:sp modelId="{392EB1E3-C28F-4208-A539-BF2301C174F3}">
      <dsp:nvSpPr>
        <dsp:cNvPr id="0" name=""/>
        <dsp:cNvSpPr/>
      </dsp:nvSpPr>
      <dsp:spPr>
        <a:xfrm>
          <a:off x="5202900" y="31078"/>
          <a:ext cx="1520156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48895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100" kern="1200" dirty="0"/>
            <a:t>Model</a:t>
          </a:r>
        </a:p>
      </dsp:txBody>
      <dsp:txXfrm>
        <a:off x="5202900" y="31078"/>
        <a:ext cx="1520156" cy="288000"/>
      </dsp:txXfrm>
    </dsp:sp>
    <dsp:sp modelId="{E95F4480-B370-4912-BC17-2F52C707B9FF}">
      <dsp:nvSpPr>
        <dsp:cNvPr id="0" name=""/>
        <dsp:cNvSpPr/>
      </dsp:nvSpPr>
      <dsp:spPr>
        <a:xfrm>
          <a:off x="5202900" y="319078"/>
          <a:ext cx="1520156" cy="16298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48895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100" b="0" kern="1200" dirty="0">
              <a:solidFill>
                <a:srgbClr val="0000FF"/>
              </a:solidFill>
            </a:rPr>
            <a:t>Nearest neighbours = 1000 (smallest overfit)</a:t>
          </a:r>
        </a:p>
        <a:p>
          <a:pPr marL="144000" lvl="1" indent="-144000" algn="l" defTabSz="48895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100" b="0" kern="1200" dirty="0">
              <a:solidFill>
                <a:srgbClr val="0000FF"/>
              </a:solidFill>
            </a:rPr>
            <a:t>Weight = Uniform (smallest overfit)</a:t>
          </a:r>
        </a:p>
        <a:p>
          <a:pPr marL="144000" lvl="1" indent="-144000" algn="l" defTabSz="48895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100" b="0" kern="1200" dirty="0">
              <a:solidFill>
                <a:srgbClr val="0000FF"/>
              </a:solidFill>
            </a:rPr>
            <a:t>Algorithm = Brute</a:t>
          </a:r>
        </a:p>
        <a:p>
          <a:pPr marL="144000" lvl="1" indent="-144000" algn="l" defTabSz="48895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100" b="0" kern="1200" dirty="0">
              <a:solidFill>
                <a:srgbClr val="0000FF"/>
              </a:solidFill>
            </a:rPr>
            <a:t>P = 2 (smallest overfit)</a:t>
          </a:r>
        </a:p>
      </dsp:txBody>
      <dsp:txXfrm>
        <a:off x="5202900" y="319078"/>
        <a:ext cx="1520156" cy="1629843"/>
      </dsp:txXfrm>
    </dsp:sp>
    <dsp:sp modelId="{D950E165-BEEE-46C0-90FE-C07082224E79}">
      <dsp:nvSpPr>
        <dsp:cNvPr id="0" name=""/>
        <dsp:cNvSpPr/>
      </dsp:nvSpPr>
      <dsp:spPr>
        <a:xfrm>
          <a:off x="6935878" y="31078"/>
          <a:ext cx="1520156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48895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100" kern="1200" dirty="0"/>
            <a:t>Decision Boundary</a:t>
          </a:r>
        </a:p>
      </dsp:txBody>
      <dsp:txXfrm>
        <a:off x="6935878" y="31078"/>
        <a:ext cx="1520156" cy="288000"/>
      </dsp:txXfrm>
    </dsp:sp>
    <dsp:sp modelId="{47FC54F6-A677-416E-B256-8E90975A3C83}">
      <dsp:nvSpPr>
        <dsp:cNvPr id="0" name=""/>
        <dsp:cNvSpPr/>
      </dsp:nvSpPr>
      <dsp:spPr>
        <a:xfrm>
          <a:off x="6935878" y="319078"/>
          <a:ext cx="1520156" cy="16298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48895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100" b="0" kern="1200" dirty="0"/>
            <a:t>Default in K Nearest Neighbours</a:t>
          </a:r>
        </a:p>
      </dsp:txBody>
      <dsp:txXfrm>
        <a:off x="6935878" y="319078"/>
        <a:ext cx="1520156" cy="162984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FE56F-A674-4923-8583-B7C96BC1204C}">
      <dsp:nvSpPr>
        <dsp:cNvPr id="0" name=""/>
        <dsp:cNvSpPr/>
      </dsp:nvSpPr>
      <dsp:spPr>
        <a:xfrm>
          <a:off x="3965" y="3846"/>
          <a:ext cx="1520156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48895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100" kern="1200" dirty="0"/>
            <a:t>Impute</a:t>
          </a:r>
        </a:p>
      </dsp:txBody>
      <dsp:txXfrm>
        <a:off x="3965" y="3846"/>
        <a:ext cx="1520156" cy="403200"/>
      </dsp:txXfrm>
    </dsp:sp>
    <dsp:sp modelId="{4AEB2A29-9EB4-4B0B-9562-9FF354811284}">
      <dsp:nvSpPr>
        <dsp:cNvPr id="0" name=""/>
        <dsp:cNvSpPr/>
      </dsp:nvSpPr>
      <dsp:spPr>
        <a:xfrm>
          <a:off x="3965" y="415549"/>
          <a:ext cx="1520156" cy="10206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488950">
            <a:lnSpc>
              <a:spcPct val="8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SG" sz="1100" kern="1200" dirty="0" err="1"/>
            <a:t>KNNImputer</a:t>
          </a:r>
          <a:endParaRPr lang="en-SG" sz="1100" kern="1200" dirty="0"/>
        </a:p>
        <a:p>
          <a:pPr marL="144000" lvl="1" indent="-144000" algn="l" defTabSz="488950">
            <a:lnSpc>
              <a:spcPct val="8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SG" sz="1100" kern="1200" dirty="0"/>
            <a:t>Neighbouring samples = 5</a:t>
          </a:r>
        </a:p>
      </dsp:txBody>
      <dsp:txXfrm>
        <a:off x="3965" y="415549"/>
        <a:ext cx="1520156" cy="1020603"/>
      </dsp:txXfrm>
    </dsp:sp>
    <dsp:sp modelId="{2485CBA3-996C-4EF7-9F77-ACECA6BAE5F8}">
      <dsp:nvSpPr>
        <dsp:cNvPr id="0" name=""/>
        <dsp:cNvSpPr/>
      </dsp:nvSpPr>
      <dsp:spPr>
        <a:xfrm>
          <a:off x="1736943" y="3846"/>
          <a:ext cx="1520156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48895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100" kern="1200" dirty="0"/>
            <a:t>Oversample</a:t>
          </a:r>
        </a:p>
      </dsp:txBody>
      <dsp:txXfrm>
        <a:off x="1736943" y="3846"/>
        <a:ext cx="1520156" cy="403200"/>
      </dsp:txXfrm>
    </dsp:sp>
    <dsp:sp modelId="{39DA7BB1-22D4-4DC9-B6A8-42DAE70EDEE4}">
      <dsp:nvSpPr>
        <dsp:cNvPr id="0" name=""/>
        <dsp:cNvSpPr/>
      </dsp:nvSpPr>
      <dsp:spPr>
        <a:xfrm>
          <a:off x="1736943" y="415549"/>
          <a:ext cx="1520156" cy="10206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488950">
            <a:lnSpc>
              <a:spcPct val="8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SG" sz="1100" kern="1200" dirty="0">
              <a:solidFill>
                <a:schemeClr val="tx1"/>
              </a:solidFill>
            </a:rPr>
            <a:t>SMOTE</a:t>
          </a:r>
        </a:p>
        <a:p>
          <a:pPr marL="144000" lvl="1" indent="-144000" algn="l" defTabSz="488950">
            <a:lnSpc>
              <a:spcPct val="8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SG" sz="1100" b="0" kern="1200" dirty="0">
              <a:solidFill>
                <a:schemeClr val="tx1"/>
              </a:solidFill>
            </a:rPr>
            <a:t>Sampling strategy = 1.00</a:t>
          </a:r>
        </a:p>
      </dsp:txBody>
      <dsp:txXfrm>
        <a:off x="1736943" y="415549"/>
        <a:ext cx="1520156" cy="1020603"/>
      </dsp:txXfrm>
    </dsp:sp>
    <dsp:sp modelId="{D953E734-DC4D-46C9-A378-9A17DAA08018}">
      <dsp:nvSpPr>
        <dsp:cNvPr id="0" name=""/>
        <dsp:cNvSpPr/>
      </dsp:nvSpPr>
      <dsp:spPr>
        <a:xfrm>
          <a:off x="3469921" y="3846"/>
          <a:ext cx="1520156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48895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100" kern="1200" dirty="0"/>
            <a:t>Scale</a:t>
          </a:r>
        </a:p>
      </dsp:txBody>
      <dsp:txXfrm>
        <a:off x="3469921" y="3846"/>
        <a:ext cx="1520156" cy="403200"/>
      </dsp:txXfrm>
    </dsp:sp>
    <dsp:sp modelId="{6425735C-021C-4E86-B470-8BD9010DC6EC}">
      <dsp:nvSpPr>
        <dsp:cNvPr id="0" name=""/>
        <dsp:cNvSpPr/>
      </dsp:nvSpPr>
      <dsp:spPr>
        <a:xfrm>
          <a:off x="3469921" y="415549"/>
          <a:ext cx="1520156" cy="10206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488950">
            <a:lnSpc>
              <a:spcPct val="8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SG" sz="1100" kern="1200" dirty="0" err="1"/>
            <a:t>StandardScaler</a:t>
          </a:r>
          <a:endParaRPr lang="en-SG" sz="1100" kern="1200" dirty="0"/>
        </a:p>
      </dsp:txBody>
      <dsp:txXfrm>
        <a:off x="3469921" y="415549"/>
        <a:ext cx="1520156" cy="1020603"/>
      </dsp:txXfrm>
    </dsp:sp>
    <dsp:sp modelId="{392EB1E3-C28F-4208-A539-BF2301C174F3}">
      <dsp:nvSpPr>
        <dsp:cNvPr id="0" name=""/>
        <dsp:cNvSpPr/>
      </dsp:nvSpPr>
      <dsp:spPr>
        <a:xfrm>
          <a:off x="5202900" y="3846"/>
          <a:ext cx="1520156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48895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100" kern="1200" dirty="0"/>
            <a:t>Model</a:t>
          </a:r>
        </a:p>
      </dsp:txBody>
      <dsp:txXfrm>
        <a:off x="5202900" y="3846"/>
        <a:ext cx="1520156" cy="403200"/>
      </dsp:txXfrm>
    </dsp:sp>
    <dsp:sp modelId="{E95F4480-B370-4912-BC17-2F52C707B9FF}">
      <dsp:nvSpPr>
        <dsp:cNvPr id="0" name=""/>
        <dsp:cNvSpPr/>
      </dsp:nvSpPr>
      <dsp:spPr>
        <a:xfrm>
          <a:off x="5202900" y="415549"/>
          <a:ext cx="1520156" cy="10206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488950">
            <a:lnSpc>
              <a:spcPct val="8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SG" sz="1100" b="0" kern="1200" dirty="0">
              <a:solidFill>
                <a:srgbClr val="0000FF"/>
              </a:solidFill>
            </a:rPr>
            <a:t>Layer 1 = 5, 6</a:t>
          </a:r>
        </a:p>
        <a:p>
          <a:pPr marL="144000" lvl="1" indent="-144000" algn="l" defTabSz="488950">
            <a:lnSpc>
              <a:spcPct val="8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SG" sz="1100" b="0" kern="1200" dirty="0">
              <a:solidFill>
                <a:srgbClr val="0000FF"/>
              </a:solidFill>
            </a:rPr>
            <a:t>Layer 2 = 3, 4</a:t>
          </a:r>
        </a:p>
        <a:p>
          <a:pPr marL="144000" lvl="1" indent="-144000" algn="l" defTabSz="488950">
            <a:lnSpc>
              <a:spcPct val="8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SG" sz="1100" b="0" kern="1200" dirty="0">
              <a:solidFill>
                <a:srgbClr val="0000FF"/>
              </a:solidFill>
            </a:rPr>
            <a:t>Dropout = 0.0, 0.2, 0.4</a:t>
          </a:r>
        </a:p>
        <a:p>
          <a:pPr marL="144000" lvl="1" indent="-144000" algn="l" defTabSz="488950">
            <a:lnSpc>
              <a:spcPct val="8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SG" sz="1100" b="0" kern="1200" dirty="0">
              <a:solidFill>
                <a:srgbClr val="0000FF"/>
              </a:solidFill>
            </a:rPr>
            <a:t>L1 Alpha = 0.1, 0.01, 0.001, 0.001, 0.0001</a:t>
          </a:r>
        </a:p>
      </dsp:txBody>
      <dsp:txXfrm>
        <a:off x="5202900" y="415549"/>
        <a:ext cx="1520156" cy="1020603"/>
      </dsp:txXfrm>
    </dsp:sp>
    <dsp:sp modelId="{D950E165-BEEE-46C0-90FE-C07082224E79}">
      <dsp:nvSpPr>
        <dsp:cNvPr id="0" name=""/>
        <dsp:cNvSpPr/>
      </dsp:nvSpPr>
      <dsp:spPr>
        <a:xfrm>
          <a:off x="6935878" y="3846"/>
          <a:ext cx="1520156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48895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100" kern="1200" dirty="0"/>
            <a:t>Decision Boundary</a:t>
          </a:r>
        </a:p>
      </dsp:txBody>
      <dsp:txXfrm>
        <a:off x="6935878" y="3846"/>
        <a:ext cx="1520156" cy="403200"/>
      </dsp:txXfrm>
    </dsp:sp>
    <dsp:sp modelId="{47FC54F6-A677-416E-B256-8E90975A3C83}">
      <dsp:nvSpPr>
        <dsp:cNvPr id="0" name=""/>
        <dsp:cNvSpPr/>
      </dsp:nvSpPr>
      <dsp:spPr>
        <a:xfrm>
          <a:off x="6935878" y="415549"/>
          <a:ext cx="1520156" cy="10206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488950">
            <a:lnSpc>
              <a:spcPct val="8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SG" sz="1100" b="0" kern="1200" dirty="0">
              <a:solidFill>
                <a:srgbClr val="0000FF"/>
              </a:solidFill>
            </a:rPr>
            <a:t>0.4</a:t>
          </a:r>
        </a:p>
      </dsp:txBody>
      <dsp:txXfrm>
        <a:off x="6935878" y="415549"/>
        <a:ext cx="1520156" cy="102060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FE56F-A674-4923-8583-B7C96BC1204C}">
      <dsp:nvSpPr>
        <dsp:cNvPr id="0" name=""/>
        <dsp:cNvSpPr/>
      </dsp:nvSpPr>
      <dsp:spPr>
        <a:xfrm>
          <a:off x="3965" y="32579"/>
          <a:ext cx="1520156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5334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200" kern="1200" dirty="0"/>
            <a:t>Impute</a:t>
          </a:r>
        </a:p>
      </dsp:txBody>
      <dsp:txXfrm>
        <a:off x="3965" y="32579"/>
        <a:ext cx="1520156" cy="547200"/>
      </dsp:txXfrm>
    </dsp:sp>
    <dsp:sp modelId="{4AEB2A29-9EB4-4B0B-9562-9FF354811284}">
      <dsp:nvSpPr>
        <dsp:cNvPr id="0" name=""/>
        <dsp:cNvSpPr/>
      </dsp:nvSpPr>
      <dsp:spPr>
        <a:xfrm>
          <a:off x="3965" y="586617"/>
          <a:ext cx="1520156" cy="8208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533400">
            <a:lnSpc>
              <a:spcPct val="8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SG" sz="1200" kern="1200" dirty="0" err="1"/>
            <a:t>KNNImputer</a:t>
          </a:r>
          <a:endParaRPr lang="en-SG" sz="1200" kern="1200" dirty="0"/>
        </a:p>
        <a:p>
          <a:pPr marL="144000" lvl="1" indent="-144000" algn="l" defTabSz="533400">
            <a:lnSpc>
              <a:spcPct val="8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SG" sz="1200" kern="1200" dirty="0"/>
            <a:t>Neighbouring samples = 5</a:t>
          </a:r>
        </a:p>
      </dsp:txBody>
      <dsp:txXfrm>
        <a:off x="3965" y="586617"/>
        <a:ext cx="1520156" cy="820802"/>
      </dsp:txXfrm>
    </dsp:sp>
    <dsp:sp modelId="{2485CBA3-996C-4EF7-9F77-ACECA6BAE5F8}">
      <dsp:nvSpPr>
        <dsp:cNvPr id="0" name=""/>
        <dsp:cNvSpPr/>
      </dsp:nvSpPr>
      <dsp:spPr>
        <a:xfrm>
          <a:off x="1736943" y="32579"/>
          <a:ext cx="1520156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5334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200" kern="1200" dirty="0"/>
            <a:t>Oversample</a:t>
          </a:r>
        </a:p>
      </dsp:txBody>
      <dsp:txXfrm>
        <a:off x="1736943" y="32579"/>
        <a:ext cx="1520156" cy="547200"/>
      </dsp:txXfrm>
    </dsp:sp>
    <dsp:sp modelId="{39DA7BB1-22D4-4DC9-B6A8-42DAE70EDEE4}">
      <dsp:nvSpPr>
        <dsp:cNvPr id="0" name=""/>
        <dsp:cNvSpPr/>
      </dsp:nvSpPr>
      <dsp:spPr>
        <a:xfrm>
          <a:off x="1736943" y="586617"/>
          <a:ext cx="1520156" cy="8208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533400">
            <a:lnSpc>
              <a:spcPct val="8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SG" sz="1200" kern="1200" dirty="0">
              <a:solidFill>
                <a:schemeClr val="tx1"/>
              </a:solidFill>
            </a:rPr>
            <a:t>SMOTE</a:t>
          </a:r>
        </a:p>
        <a:p>
          <a:pPr marL="144000" lvl="1" indent="-144000" algn="l" defTabSz="533400">
            <a:lnSpc>
              <a:spcPct val="8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SG" sz="1200" b="0" kern="1200" dirty="0">
              <a:solidFill>
                <a:schemeClr val="tx1"/>
              </a:solidFill>
            </a:rPr>
            <a:t>Sampling strategy = 1.00</a:t>
          </a:r>
        </a:p>
      </dsp:txBody>
      <dsp:txXfrm>
        <a:off x="1736943" y="586617"/>
        <a:ext cx="1520156" cy="820802"/>
      </dsp:txXfrm>
    </dsp:sp>
    <dsp:sp modelId="{D953E734-DC4D-46C9-A378-9A17DAA08018}">
      <dsp:nvSpPr>
        <dsp:cNvPr id="0" name=""/>
        <dsp:cNvSpPr/>
      </dsp:nvSpPr>
      <dsp:spPr>
        <a:xfrm>
          <a:off x="3469921" y="32579"/>
          <a:ext cx="1520156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5334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200" kern="1200" dirty="0"/>
            <a:t>Scale</a:t>
          </a:r>
        </a:p>
      </dsp:txBody>
      <dsp:txXfrm>
        <a:off x="3469921" y="32579"/>
        <a:ext cx="1520156" cy="547200"/>
      </dsp:txXfrm>
    </dsp:sp>
    <dsp:sp modelId="{6425735C-021C-4E86-B470-8BD9010DC6EC}">
      <dsp:nvSpPr>
        <dsp:cNvPr id="0" name=""/>
        <dsp:cNvSpPr/>
      </dsp:nvSpPr>
      <dsp:spPr>
        <a:xfrm>
          <a:off x="3469921" y="586617"/>
          <a:ext cx="1520156" cy="8208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533400">
            <a:lnSpc>
              <a:spcPct val="8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SG" sz="1200" kern="1200" dirty="0" err="1"/>
            <a:t>StandardScaler</a:t>
          </a:r>
          <a:endParaRPr lang="en-SG" sz="1200" kern="1200" dirty="0"/>
        </a:p>
      </dsp:txBody>
      <dsp:txXfrm>
        <a:off x="3469921" y="586617"/>
        <a:ext cx="1520156" cy="820802"/>
      </dsp:txXfrm>
    </dsp:sp>
    <dsp:sp modelId="{392EB1E3-C28F-4208-A539-BF2301C174F3}">
      <dsp:nvSpPr>
        <dsp:cNvPr id="0" name=""/>
        <dsp:cNvSpPr/>
      </dsp:nvSpPr>
      <dsp:spPr>
        <a:xfrm>
          <a:off x="5202900" y="32579"/>
          <a:ext cx="1520156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5334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200" kern="1200" dirty="0"/>
            <a:t>Model</a:t>
          </a:r>
        </a:p>
      </dsp:txBody>
      <dsp:txXfrm>
        <a:off x="5202900" y="32579"/>
        <a:ext cx="1520156" cy="547200"/>
      </dsp:txXfrm>
    </dsp:sp>
    <dsp:sp modelId="{E95F4480-B370-4912-BC17-2F52C707B9FF}">
      <dsp:nvSpPr>
        <dsp:cNvPr id="0" name=""/>
        <dsp:cNvSpPr/>
      </dsp:nvSpPr>
      <dsp:spPr>
        <a:xfrm>
          <a:off x="5202900" y="586617"/>
          <a:ext cx="1520156" cy="8208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533400">
            <a:lnSpc>
              <a:spcPct val="8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SG" sz="1200" b="0" kern="1200" dirty="0">
              <a:solidFill>
                <a:srgbClr val="0000FF"/>
              </a:solidFill>
            </a:rPr>
            <a:t>Layer 1 = 5</a:t>
          </a:r>
        </a:p>
        <a:p>
          <a:pPr marL="144000" lvl="1" indent="-144000" algn="l" defTabSz="533400">
            <a:lnSpc>
              <a:spcPct val="8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SG" sz="1200" b="0" kern="1200" dirty="0">
              <a:solidFill>
                <a:srgbClr val="0000FF"/>
              </a:solidFill>
            </a:rPr>
            <a:t>Layer 2 = 3</a:t>
          </a:r>
        </a:p>
        <a:p>
          <a:pPr marL="144000" lvl="1" indent="-144000" algn="l" defTabSz="533400">
            <a:lnSpc>
              <a:spcPct val="8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SG" sz="1200" b="0" kern="1200" dirty="0">
              <a:solidFill>
                <a:srgbClr val="0000FF"/>
              </a:solidFill>
            </a:rPr>
            <a:t>Dropout = 0.4</a:t>
          </a:r>
        </a:p>
        <a:p>
          <a:pPr marL="144000" lvl="1" indent="-144000" algn="l" defTabSz="533400">
            <a:lnSpc>
              <a:spcPct val="8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SG" sz="1200" b="0" kern="1200" dirty="0">
              <a:solidFill>
                <a:srgbClr val="0000FF"/>
              </a:solidFill>
            </a:rPr>
            <a:t>Alpha = 0.1</a:t>
          </a:r>
        </a:p>
      </dsp:txBody>
      <dsp:txXfrm>
        <a:off x="5202900" y="586617"/>
        <a:ext cx="1520156" cy="820802"/>
      </dsp:txXfrm>
    </dsp:sp>
    <dsp:sp modelId="{D950E165-BEEE-46C0-90FE-C07082224E79}">
      <dsp:nvSpPr>
        <dsp:cNvPr id="0" name=""/>
        <dsp:cNvSpPr/>
      </dsp:nvSpPr>
      <dsp:spPr>
        <a:xfrm>
          <a:off x="6935878" y="32579"/>
          <a:ext cx="1520156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5334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200" kern="1200" dirty="0"/>
            <a:t>Decision Boundary</a:t>
          </a:r>
        </a:p>
      </dsp:txBody>
      <dsp:txXfrm>
        <a:off x="6935878" y="32579"/>
        <a:ext cx="1520156" cy="547200"/>
      </dsp:txXfrm>
    </dsp:sp>
    <dsp:sp modelId="{47FC54F6-A677-416E-B256-8E90975A3C83}">
      <dsp:nvSpPr>
        <dsp:cNvPr id="0" name=""/>
        <dsp:cNvSpPr/>
      </dsp:nvSpPr>
      <dsp:spPr>
        <a:xfrm>
          <a:off x="6935878" y="586617"/>
          <a:ext cx="1520156" cy="8208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533400">
            <a:lnSpc>
              <a:spcPct val="8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SG" sz="1200" b="0" kern="1200" dirty="0">
              <a:solidFill>
                <a:srgbClr val="0000FF"/>
              </a:solidFill>
            </a:rPr>
            <a:t>0.4</a:t>
          </a:r>
        </a:p>
      </dsp:txBody>
      <dsp:txXfrm>
        <a:off x="6935878" y="586617"/>
        <a:ext cx="1520156" cy="8208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FE56F-A674-4923-8583-B7C96BC1204C}">
      <dsp:nvSpPr>
        <dsp:cNvPr id="0" name=""/>
        <dsp:cNvSpPr/>
      </dsp:nvSpPr>
      <dsp:spPr>
        <a:xfrm>
          <a:off x="3965" y="10787"/>
          <a:ext cx="1520156" cy="6080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400" kern="1200" dirty="0"/>
            <a:t>Impute</a:t>
          </a:r>
        </a:p>
      </dsp:txBody>
      <dsp:txXfrm>
        <a:off x="3965" y="10787"/>
        <a:ext cx="1520156" cy="608062"/>
      </dsp:txXfrm>
    </dsp:sp>
    <dsp:sp modelId="{4AEB2A29-9EB4-4B0B-9562-9FF354811284}">
      <dsp:nvSpPr>
        <dsp:cNvPr id="0" name=""/>
        <dsp:cNvSpPr/>
      </dsp:nvSpPr>
      <dsp:spPr>
        <a:xfrm>
          <a:off x="3965" y="630007"/>
          <a:ext cx="1520156" cy="13392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62230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400" kern="1200" dirty="0" err="1"/>
            <a:t>KNNImputer</a:t>
          </a:r>
          <a:endParaRPr lang="en-SG" sz="1400" kern="1200" dirty="0"/>
        </a:p>
        <a:p>
          <a:pPr marL="144000" lvl="1" indent="-144000" algn="l" defTabSz="62230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400" kern="1200" dirty="0"/>
            <a:t>Neighbouring samples = 5</a:t>
          </a:r>
        </a:p>
      </dsp:txBody>
      <dsp:txXfrm>
        <a:off x="3965" y="630007"/>
        <a:ext cx="1520156" cy="1339204"/>
      </dsp:txXfrm>
    </dsp:sp>
    <dsp:sp modelId="{2485CBA3-996C-4EF7-9F77-ACECA6BAE5F8}">
      <dsp:nvSpPr>
        <dsp:cNvPr id="0" name=""/>
        <dsp:cNvSpPr/>
      </dsp:nvSpPr>
      <dsp:spPr>
        <a:xfrm>
          <a:off x="1736943" y="10787"/>
          <a:ext cx="1520156" cy="6080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400" kern="1200" dirty="0"/>
            <a:t>Oversample</a:t>
          </a:r>
        </a:p>
      </dsp:txBody>
      <dsp:txXfrm>
        <a:off x="1736943" y="10787"/>
        <a:ext cx="1520156" cy="608062"/>
      </dsp:txXfrm>
    </dsp:sp>
    <dsp:sp modelId="{39DA7BB1-22D4-4DC9-B6A8-42DAE70EDEE4}">
      <dsp:nvSpPr>
        <dsp:cNvPr id="0" name=""/>
        <dsp:cNvSpPr/>
      </dsp:nvSpPr>
      <dsp:spPr>
        <a:xfrm>
          <a:off x="1736943" y="630007"/>
          <a:ext cx="1520156" cy="13392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62230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400" kern="1200" dirty="0"/>
            <a:t>SMOTE</a:t>
          </a:r>
        </a:p>
        <a:p>
          <a:pPr marL="144000" lvl="1" indent="-144000" algn="l" defTabSz="62230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400" b="0" kern="1200" dirty="0">
              <a:solidFill>
                <a:srgbClr val="0000FF"/>
              </a:solidFill>
            </a:rPr>
            <a:t>Explore different sampling strategy</a:t>
          </a:r>
        </a:p>
      </dsp:txBody>
      <dsp:txXfrm>
        <a:off x="1736943" y="630007"/>
        <a:ext cx="1520156" cy="1339204"/>
      </dsp:txXfrm>
    </dsp:sp>
    <dsp:sp modelId="{D953E734-DC4D-46C9-A378-9A17DAA08018}">
      <dsp:nvSpPr>
        <dsp:cNvPr id="0" name=""/>
        <dsp:cNvSpPr/>
      </dsp:nvSpPr>
      <dsp:spPr>
        <a:xfrm>
          <a:off x="3469921" y="10787"/>
          <a:ext cx="1520156" cy="6080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400" kern="1200" dirty="0"/>
            <a:t>Scale</a:t>
          </a:r>
        </a:p>
      </dsp:txBody>
      <dsp:txXfrm>
        <a:off x="3469921" y="10787"/>
        <a:ext cx="1520156" cy="608062"/>
      </dsp:txXfrm>
    </dsp:sp>
    <dsp:sp modelId="{6425735C-021C-4E86-B470-8BD9010DC6EC}">
      <dsp:nvSpPr>
        <dsp:cNvPr id="0" name=""/>
        <dsp:cNvSpPr/>
      </dsp:nvSpPr>
      <dsp:spPr>
        <a:xfrm>
          <a:off x="3469921" y="630007"/>
          <a:ext cx="1520156" cy="13392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62230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400" kern="1200" dirty="0" err="1"/>
            <a:t>StandardScaler</a:t>
          </a:r>
          <a:endParaRPr lang="en-SG" sz="1400" kern="1200" dirty="0"/>
        </a:p>
      </dsp:txBody>
      <dsp:txXfrm>
        <a:off x="3469921" y="630007"/>
        <a:ext cx="1520156" cy="1339204"/>
      </dsp:txXfrm>
    </dsp:sp>
    <dsp:sp modelId="{392EB1E3-C28F-4208-A539-BF2301C174F3}">
      <dsp:nvSpPr>
        <dsp:cNvPr id="0" name=""/>
        <dsp:cNvSpPr/>
      </dsp:nvSpPr>
      <dsp:spPr>
        <a:xfrm>
          <a:off x="5202900" y="10787"/>
          <a:ext cx="1520156" cy="6080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400" kern="1200" dirty="0"/>
            <a:t>Model</a:t>
          </a:r>
        </a:p>
      </dsp:txBody>
      <dsp:txXfrm>
        <a:off x="5202900" y="10787"/>
        <a:ext cx="1520156" cy="608062"/>
      </dsp:txXfrm>
    </dsp:sp>
    <dsp:sp modelId="{E95F4480-B370-4912-BC17-2F52C707B9FF}">
      <dsp:nvSpPr>
        <dsp:cNvPr id="0" name=""/>
        <dsp:cNvSpPr/>
      </dsp:nvSpPr>
      <dsp:spPr>
        <a:xfrm>
          <a:off x="5202900" y="630007"/>
          <a:ext cx="1520156" cy="13392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62230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400" b="0" kern="1200" dirty="0">
              <a:solidFill>
                <a:srgbClr val="0000FF"/>
              </a:solidFill>
            </a:rPr>
            <a:t>Explore different hyper-parameters for different models</a:t>
          </a:r>
        </a:p>
      </dsp:txBody>
      <dsp:txXfrm>
        <a:off x="5202900" y="630007"/>
        <a:ext cx="1520156" cy="1339204"/>
      </dsp:txXfrm>
    </dsp:sp>
    <dsp:sp modelId="{D950E165-BEEE-46C0-90FE-C07082224E79}">
      <dsp:nvSpPr>
        <dsp:cNvPr id="0" name=""/>
        <dsp:cNvSpPr/>
      </dsp:nvSpPr>
      <dsp:spPr>
        <a:xfrm>
          <a:off x="6935878" y="10787"/>
          <a:ext cx="1520156" cy="6080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400" kern="1200" dirty="0"/>
            <a:t>Decision Boundary</a:t>
          </a:r>
        </a:p>
      </dsp:txBody>
      <dsp:txXfrm>
        <a:off x="6935878" y="10787"/>
        <a:ext cx="1520156" cy="608062"/>
      </dsp:txXfrm>
    </dsp:sp>
    <dsp:sp modelId="{47FC54F6-A677-416E-B256-8E90975A3C83}">
      <dsp:nvSpPr>
        <dsp:cNvPr id="0" name=""/>
        <dsp:cNvSpPr/>
      </dsp:nvSpPr>
      <dsp:spPr>
        <a:xfrm>
          <a:off x="6935878" y="630007"/>
          <a:ext cx="1520156" cy="13392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62230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400" b="0" kern="1200" dirty="0">
              <a:solidFill>
                <a:srgbClr val="0000FF"/>
              </a:solidFill>
            </a:rPr>
            <a:t>Explore different decision boundary</a:t>
          </a:r>
        </a:p>
      </dsp:txBody>
      <dsp:txXfrm>
        <a:off x="6935878" y="630007"/>
        <a:ext cx="1520156" cy="13392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FE56F-A674-4923-8583-B7C96BC1204C}">
      <dsp:nvSpPr>
        <dsp:cNvPr id="0" name=""/>
        <dsp:cNvSpPr/>
      </dsp:nvSpPr>
      <dsp:spPr>
        <a:xfrm>
          <a:off x="3965" y="10787"/>
          <a:ext cx="1520156" cy="6080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400" kern="1200" dirty="0"/>
            <a:t>Impute</a:t>
          </a:r>
        </a:p>
      </dsp:txBody>
      <dsp:txXfrm>
        <a:off x="3965" y="10787"/>
        <a:ext cx="1520156" cy="608062"/>
      </dsp:txXfrm>
    </dsp:sp>
    <dsp:sp modelId="{4AEB2A29-9EB4-4B0B-9562-9FF354811284}">
      <dsp:nvSpPr>
        <dsp:cNvPr id="0" name=""/>
        <dsp:cNvSpPr/>
      </dsp:nvSpPr>
      <dsp:spPr>
        <a:xfrm>
          <a:off x="3965" y="630007"/>
          <a:ext cx="1520156" cy="13392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62230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400" kern="1200" dirty="0" err="1"/>
            <a:t>KNNImputer</a:t>
          </a:r>
          <a:endParaRPr lang="en-SG" sz="1400" kern="1200" dirty="0"/>
        </a:p>
        <a:p>
          <a:pPr marL="144000" lvl="1" indent="-144000" algn="l" defTabSz="62230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400" kern="1200" dirty="0"/>
            <a:t>Neighbouring samples = 5</a:t>
          </a:r>
        </a:p>
      </dsp:txBody>
      <dsp:txXfrm>
        <a:off x="3965" y="630007"/>
        <a:ext cx="1520156" cy="1339204"/>
      </dsp:txXfrm>
    </dsp:sp>
    <dsp:sp modelId="{2485CBA3-996C-4EF7-9F77-ACECA6BAE5F8}">
      <dsp:nvSpPr>
        <dsp:cNvPr id="0" name=""/>
        <dsp:cNvSpPr/>
      </dsp:nvSpPr>
      <dsp:spPr>
        <a:xfrm>
          <a:off x="1736943" y="10787"/>
          <a:ext cx="1520156" cy="6080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400" kern="1200" dirty="0"/>
            <a:t>Oversample</a:t>
          </a:r>
        </a:p>
      </dsp:txBody>
      <dsp:txXfrm>
        <a:off x="1736943" y="10787"/>
        <a:ext cx="1520156" cy="608062"/>
      </dsp:txXfrm>
    </dsp:sp>
    <dsp:sp modelId="{39DA7BB1-22D4-4DC9-B6A8-42DAE70EDEE4}">
      <dsp:nvSpPr>
        <dsp:cNvPr id="0" name=""/>
        <dsp:cNvSpPr/>
      </dsp:nvSpPr>
      <dsp:spPr>
        <a:xfrm>
          <a:off x="1736943" y="630007"/>
          <a:ext cx="1520156" cy="13392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62230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400" kern="1200" dirty="0">
              <a:solidFill>
                <a:srgbClr val="0000FF"/>
              </a:solidFill>
            </a:rPr>
            <a:t>SMOTE</a:t>
          </a:r>
        </a:p>
        <a:p>
          <a:pPr marL="144000" lvl="1" indent="-144000" algn="l" defTabSz="62230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400" b="0" kern="1200" dirty="0">
              <a:solidFill>
                <a:srgbClr val="0000FF"/>
              </a:solidFill>
            </a:rPr>
            <a:t>Sampling strategy = 0.70, 0.85, 1.00</a:t>
          </a:r>
        </a:p>
      </dsp:txBody>
      <dsp:txXfrm>
        <a:off x="1736943" y="630007"/>
        <a:ext cx="1520156" cy="1339204"/>
      </dsp:txXfrm>
    </dsp:sp>
    <dsp:sp modelId="{D953E734-DC4D-46C9-A378-9A17DAA08018}">
      <dsp:nvSpPr>
        <dsp:cNvPr id="0" name=""/>
        <dsp:cNvSpPr/>
      </dsp:nvSpPr>
      <dsp:spPr>
        <a:xfrm>
          <a:off x="3469921" y="10787"/>
          <a:ext cx="1520156" cy="6080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400" kern="1200" dirty="0"/>
            <a:t>Scale</a:t>
          </a:r>
        </a:p>
      </dsp:txBody>
      <dsp:txXfrm>
        <a:off x="3469921" y="10787"/>
        <a:ext cx="1520156" cy="608062"/>
      </dsp:txXfrm>
    </dsp:sp>
    <dsp:sp modelId="{6425735C-021C-4E86-B470-8BD9010DC6EC}">
      <dsp:nvSpPr>
        <dsp:cNvPr id="0" name=""/>
        <dsp:cNvSpPr/>
      </dsp:nvSpPr>
      <dsp:spPr>
        <a:xfrm>
          <a:off x="3469921" y="630007"/>
          <a:ext cx="1520156" cy="13392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62230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400" kern="1200" dirty="0" err="1"/>
            <a:t>StandardScaler</a:t>
          </a:r>
          <a:endParaRPr lang="en-SG" sz="1400" kern="1200" dirty="0"/>
        </a:p>
      </dsp:txBody>
      <dsp:txXfrm>
        <a:off x="3469921" y="630007"/>
        <a:ext cx="1520156" cy="1339204"/>
      </dsp:txXfrm>
    </dsp:sp>
    <dsp:sp modelId="{392EB1E3-C28F-4208-A539-BF2301C174F3}">
      <dsp:nvSpPr>
        <dsp:cNvPr id="0" name=""/>
        <dsp:cNvSpPr/>
      </dsp:nvSpPr>
      <dsp:spPr>
        <a:xfrm>
          <a:off x="5202900" y="10787"/>
          <a:ext cx="1520156" cy="6080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400" kern="1200" dirty="0"/>
            <a:t>Model</a:t>
          </a:r>
        </a:p>
      </dsp:txBody>
      <dsp:txXfrm>
        <a:off x="5202900" y="10787"/>
        <a:ext cx="1520156" cy="608062"/>
      </dsp:txXfrm>
    </dsp:sp>
    <dsp:sp modelId="{E95F4480-B370-4912-BC17-2F52C707B9FF}">
      <dsp:nvSpPr>
        <dsp:cNvPr id="0" name=""/>
        <dsp:cNvSpPr/>
      </dsp:nvSpPr>
      <dsp:spPr>
        <a:xfrm>
          <a:off x="5202900" y="630007"/>
          <a:ext cx="1520156" cy="13392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62230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400" b="0" kern="1200" dirty="0"/>
            <a:t>Regularisation strength</a:t>
          </a:r>
        </a:p>
        <a:p>
          <a:pPr marL="144000" lvl="1" indent="-144000" algn="l" defTabSz="62230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400" b="0" kern="1200" dirty="0"/>
            <a:t>L1 Alpha = 0 to 100</a:t>
          </a:r>
        </a:p>
      </dsp:txBody>
      <dsp:txXfrm>
        <a:off x="5202900" y="630007"/>
        <a:ext cx="1520156" cy="1339204"/>
      </dsp:txXfrm>
    </dsp:sp>
    <dsp:sp modelId="{D950E165-BEEE-46C0-90FE-C07082224E79}">
      <dsp:nvSpPr>
        <dsp:cNvPr id="0" name=""/>
        <dsp:cNvSpPr/>
      </dsp:nvSpPr>
      <dsp:spPr>
        <a:xfrm>
          <a:off x="6935878" y="10787"/>
          <a:ext cx="1520156" cy="6080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400" kern="1200" dirty="0"/>
            <a:t>Decision Boundary</a:t>
          </a:r>
        </a:p>
      </dsp:txBody>
      <dsp:txXfrm>
        <a:off x="6935878" y="10787"/>
        <a:ext cx="1520156" cy="608062"/>
      </dsp:txXfrm>
    </dsp:sp>
    <dsp:sp modelId="{47FC54F6-A677-416E-B256-8E90975A3C83}">
      <dsp:nvSpPr>
        <dsp:cNvPr id="0" name=""/>
        <dsp:cNvSpPr/>
      </dsp:nvSpPr>
      <dsp:spPr>
        <a:xfrm>
          <a:off x="6935878" y="630007"/>
          <a:ext cx="1520156" cy="13392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62230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400" b="0" kern="1200" dirty="0"/>
            <a:t>Probability &gt; 0.50, 0.35, 0.20 </a:t>
          </a:r>
          <a:r>
            <a:rPr lang="en-SG" sz="1400" b="0" kern="1200" dirty="0">
              <a:sym typeface="Symbol" panose="05050102010706020507" pitchFamily="18" charset="2"/>
            </a:rPr>
            <a:t> </a:t>
          </a:r>
          <a:r>
            <a:rPr lang="en-SG" sz="1400" b="0" kern="1200" dirty="0"/>
            <a:t>Category = 1 (Die)</a:t>
          </a:r>
        </a:p>
      </dsp:txBody>
      <dsp:txXfrm>
        <a:off x="6935878" y="630007"/>
        <a:ext cx="1520156" cy="13392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FE56F-A674-4923-8583-B7C96BC1204C}">
      <dsp:nvSpPr>
        <dsp:cNvPr id="0" name=""/>
        <dsp:cNvSpPr/>
      </dsp:nvSpPr>
      <dsp:spPr>
        <a:xfrm>
          <a:off x="3965" y="10787"/>
          <a:ext cx="1520156" cy="6080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400" kern="1200" dirty="0"/>
            <a:t>Impute</a:t>
          </a:r>
        </a:p>
      </dsp:txBody>
      <dsp:txXfrm>
        <a:off x="3965" y="10787"/>
        <a:ext cx="1520156" cy="608062"/>
      </dsp:txXfrm>
    </dsp:sp>
    <dsp:sp modelId="{4AEB2A29-9EB4-4B0B-9562-9FF354811284}">
      <dsp:nvSpPr>
        <dsp:cNvPr id="0" name=""/>
        <dsp:cNvSpPr/>
      </dsp:nvSpPr>
      <dsp:spPr>
        <a:xfrm>
          <a:off x="3965" y="630007"/>
          <a:ext cx="1520156" cy="13392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62230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400" kern="1200" dirty="0" err="1"/>
            <a:t>KNNImputer</a:t>
          </a:r>
          <a:endParaRPr lang="en-SG" sz="1400" kern="1200" dirty="0"/>
        </a:p>
        <a:p>
          <a:pPr marL="144000" lvl="1" indent="-144000" algn="l" defTabSz="62230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400" kern="1200" dirty="0"/>
            <a:t>Neighbouring samples = 5</a:t>
          </a:r>
        </a:p>
      </dsp:txBody>
      <dsp:txXfrm>
        <a:off x="3965" y="630007"/>
        <a:ext cx="1520156" cy="1339204"/>
      </dsp:txXfrm>
    </dsp:sp>
    <dsp:sp modelId="{2485CBA3-996C-4EF7-9F77-ACECA6BAE5F8}">
      <dsp:nvSpPr>
        <dsp:cNvPr id="0" name=""/>
        <dsp:cNvSpPr/>
      </dsp:nvSpPr>
      <dsp:spPr>
        <a:xfrm>
          <a:off x="1736943" y="10787"/>
          <a:ext cx="1520156" cy="6080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400" kern="1200" dirty="0"/>
            <a:t>Oversample</a:t>
          </a:r>
        </a:p>
      </dsp:txBody>
      <dsp:txXfrm>
        <a:off x="1736943" y="10787"/>
        <a:ext cx="1520156" cy="608062"/>
      </dsp:txXfrm>
    </dsp:sp>
    <dsp:sp modelId="{39DA7BB1-22D4-4DC9-B6A8-42DAE70EDEE4}">
      <dsp:nvSpPr>
        <dsp:cNvPr id="0" name=""/>
        <dsp:cNvSpPr/>
      </dsp:nvSpPr>
      <dsp:spPr>
        <a:xfrm>
          <a:off x="1736943" y="630007"/>
          <a:ext cx="1520156" cy="13392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62230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400" kern="1200" dirty="0">
              <a:solidFill>
                <a:srgbClr val="0000FF"/>
              </a:solidFill>
            </a:rPr>
            <a:t>SMOTE</a:t>
          </a:r>
        </a:p>
        <a:p>
          <a:pPr marL="144000" lvl="1" indent="-144000" algn="l" defTabSz="62230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400" b="0" kern="1200" dirty="0">
              <a:solidFill>
                <a:srgbClr val="0000FF"/>
              </a:solidFill>
            </a:rPr>
            <a:t>Sampling strategy = 0.70, 0.85, 1.00</a:t>
          </a:r>
        </a:p>
      </dsp:txBody>
      <dsp:txXfrm>
        <a:off x="1736943" y="630007"/>
        <a:ext cx="1520156" cy="1339204"/>
      </dsp:txXfrm>
    </dsp:sp>
    <dsp:sp modelId="{D953E734-DC4D-46C9-A378-9A17DAA08018}">
      <dsp:nvSpPr>
        <dsp:cNvPr id="0" name=""/>
        <dsp:cNvSpPr/>
      </dsp:nvSpPr>
      <dsp:spPr>
        <a:xfrm>
          <a:off x="3469921" y="10787"/>
          <a:ext cx="1520156" cy="6080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400" kern="1200" dirty="0"/>
            <a:t>Scale</a:t>
          </a:r>
        </a:p>
      </dsp:txBody>
      <dsp:txXfrm>
        <a:off x="3469921" y="10787"/>
        <a:ext cx="1520156" cy="608062"/>
      </dsp:txXfrm>
    </dsp:sp>
    <dsp:sp modelId="{6425735C-021C-4E86-B470-8BD9010DC6EC}">
      <dsp:nvSpPr>
        <dsp:cNvPr id="0" name=""/>
        <dsp:cNvSpPr/>
      </dsp:nvSpPr>
      <dsp:spPr>
        <a:xfrm>
          <a:off x="3469921" y="630007"/>
          <a:ext cx="1520156" cy="13392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62230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400" kern="1200" dirty="0" err="1"/>
            <a:t>StandardScaler</a:t>
          </a:r>
          <a:endParaRPr lang="en-SG" sz="1400" kern="1200" dirty="0"/>
        </a:p>
      </dsp:txBody>
      <dsp:txXfrm>
        <a:off x="3469921" y="630007"/>
        <a:ext cx="1520156" cy="1339204"/>
      </dsp:txXfrm>
    </dsp:sp>
    <dsp:sp modelId="{392EB1E3-C28F-4208-A539-BF2301C174F3}">
      <dsp:nvSpPr>
        <dsp:cNvPr id="0" name=""/>
        <dsp:cNvSpPr/>
      </dsp:nvSpPr>
      <dsp:spPr>
        <a:xfrm>
          <a:off x="5202900" y="10787"/>
          <a:ext cx="1520156" cy="6080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400" kern="1200" dirty="0"/>
            <a:t>Model</a:t>
          </a:r>
        </a:p>
      </dsp:txBody>
      <dsp:txXfrm>
        <a:off x="5202900" y="10787"/>
        <a:ext cx="1520156" cy="608062"/>
      </dsp:txXfrm>
    </dsp:sp>
    <dsp:sp modelId="{E95F4480-B370-4912-BC17-2F52C707B9FF}">
      <dsp:nvSpPr>
        <dsp:cNvPr id="0" name=""/>
        <dsp:cNvSpPr/>
      </dsp:nvSpPr>
      <dsp:spPr>
        <a:xfrm>
          <a:off x="5202900" y="630007"/>
          <a:ext cx="1520156" cy="13392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62230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400" b="0" kern="1200" dirty="0"/>
            <a:t>Regularisation strength</a:t>
          </a:r>
        </a:p>
        <a:p>
          <a:pPr marL="144000" lvl="1" indent="-144000" algn="l" defTabSz="62230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400" b="0" kern="1200" dirty="0"/>
            <a:t>L1 Alpha = 0 to 100</a:t>
          </a:r>
        </a:p>
      </dsp:txBody>
      <dsp:txXfrm>
        <a:off x="5202900" y="630007"/>
        <a:ext cx="1520156" cy="1339204"/>
      </dsp:txXfrm>
    </dsp:sp>
    <dsp:sp modelId="{D950E165-BEEE-46C0-90FE-C07082224E79}">
      <dsp:nvSpPr>
        <dsp:cNvPr id="0" name=""/>
        <dsp:cNvSpPr/>
      </dsp:nvSpPr>
      <dsp:spPr>
        <a:xfrm>
          <a:off x="6935878" y="10787"/>
          <a:ext cx="1520156" cy="6080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400" kern="1200" dirty="0"/>
            <a:t>Decision Boundary</a:t>
          </a:r>
        </a:p>
      </dsp:txBody>
      <dsp:txXfrm>
        <a:off x="6935878" y="10787"/>
        <a:ext cx="1520156" cy="608062"/>
      </dsp:txXfrm>
    </dsp:sp>
    <dsp:sp modelId="{47FC54F6-A677-416E-B256-8E90975A3C83}">
      <dsp:nvSpPr>
        <dsp:cNvPr id="0" name=""/>
        <dsp:cNvSpPr/>
      </dsp:nvSpPr>
      <dsp:spPr>
        <a:xfrm>
          <a:off x="6935878" y="630007"/>
          <a:ext cx="1520156" cy="13392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62230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400" b="0" kern="1200" dirty="0"/>
            <a:t>Probability &gt; 0.50, 0.35, 0.20 </a:t>
          </a:r>
          <a:r>
            <a:rPr lang="en-SG" sz="1400" b="0" kern="1200" dirty="0">
              <a:sym typeface="Symbol" panose="05050102010706020507" pitchFamily="18" charset="2"/>
            </a:rPr>
            <a:t> </a:t>
          </a:r>
          <a:r>
            <a:rPr lang="en-SG" sz="1400" b="0" kern="1200" dirty="0"/>
            <a:t>Category = 1 (Die)</a:t>
          </a:r>
        </a:p>
      </dsp:txBody>
      <dsp:txXfrm>
        <a:off x="6935878" y="630007"/>
        <a:ext cx="1520156" cy="13392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FE56F-A674-4923-8583-B7C96BC1204C}">
      <dsp:nvSpPr>
        <dsp:cNvPr id="0" name=""/>
        <dsp:cNvSpPr/>
      </dsp:nvSpPr>
      <dsp:spPr>
        <a:xfrm>
          <a:off x="3965" y="10787"/>
          <a:ext cx="1520156" cy="6080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400" kern="1200" dirty="0"/>
            <a:t>Impute</a:t>
          </a:r>
        </a:p>
      </dsp:txBody>
      <dsp:txXfrm>
        <a:off x="3965" y="10787"/>
        <a:ext cx="1520156" cy="608062"/>
      </dsp:txXfrm>
    </dsp:sp>
    <dsp:sp modelId="{4AEB2A29-9EB4-4B0B-9562-9FF354811284}">
      <dsp:nvSpPr>
        <dsp:cNvPr id="0" name=""/>
        <dsp:cNvSpPr/>
      </dsp:nvSpPr>
      <dsp:spPr>
        <a:xfrm>
          <a:off x="3965" y="630007"/>
          <a:ext cx="1520156" cy="13392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62230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400" kern="1200" dirty="0" err="1"/>
            <a:t>KNNImputer</a:t>
          </a:r>
          <a:endParaRPr lang="en-SG" sz="1400" kern="1200" dirty="0"/>
        </a:p>
        <a:p>
          <a:pPr marL="144000" lvl="1" indent="-144000" algn="l" defTabSz="62230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400" kern="1200" dirty="0"/>
            <a:t>Neighbouring samples = 5</a:t>
          </a:r>
        </a:p>
      </dsp:txBody>
      <dsp:txXfrm>
        <a:off x="3965" y="630007"/>
        <a:ext cx="1520156" cy="1339204"/>
      </dsp:txXfrm>
    </dsp:sp>
    <dsp:sp modelId="{2485CBA3-996C-4EF7-9F77-ACECA6BAE5F8}">
      <dsp:nvSpPr>
        <dsp:cNvPr id="0" name=""/>
        <dsp:cNvSpPr/>
      </dsp:nvSpPr>
      <dsp:spPr>
        <a:xfrm>
          <a:off x="1736943" y="10787"/>
          <a:ext cx="1520156" cy="6080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400" kern="1200" dirty="0"/>
            <a:t>Oversample</a:t>
          </a:r>
        </a:p>
      </dsp:txBody>
      <dsp:txXfrm>
        <a:off x="1736943" y="10787"/>
        <a:ext cx="1520156" cy="608062"/>
      </dsp:txXfrm>
    </dsp:sp>
    <dsp:sp modelId="{39DA7BB1-22D4-4DC9-B6A8-42DAE70EDEE4}">
      <dsp:nvSpPr>
        <dsp:cNvPr id="0" name=""/>
        <dsp:cNvSpPr/>
      </dsp:nvSpPr>
      <dsp:spPr>
        <a:xfrm>
          <a:off x="1736943" y="630007"/>
          <a:ext cx="1520156" cy="13392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62230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400" kern="1200" dirty="0"/>
            <a:t>SMOTE</a:t>
          </a:r>
        </a:p>
        <a:p>
          <a:pPr marL="144000" lvl="1" indent="-144000" algn="l" defTabSz="62230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400" b="0" kern="1200" dirty="0"/>
            <a:t>Sampling strategy = 0.70, 0.85, 1.00</a:t>
          </a:r>
        </a:p>
      </dsp:txBody>
      <dsp:txXfrm>
        <a:off x="1736943" y="630007"/>
        <a:ext cx="1520156" cy="1339204"/>
      </dsp:txXfrm>
    </dsp:sp>
    <dsp:sp modelId="{D953E734-DC4D-46C9-A378-9A17DAA08018}">
      <dsp:nvSpPr>
        <dsp:cNvPr id="0" name=""/>
        <dsp:cNvSpPr/>
      </dsp:nvSpPr>
      <dsp:spPr>
        <a:xfrm>
          <a:off x="3469921" y="10787"/>
          <a:ext cx="1520156" cy="6080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400" kern="1200" dirty="0"/>
            <a:t>Scale</a:t>
          </a:r>
        </a:p>
      </dsp:txBody>
      <dsp:txXfrm>
        <a:off x="3469921" y="10787"/>
        <a:ext cx="1520156" cy="608062"/>
      </dsp:txXfrm>
    </dsp:sp>
    <dsp:sp modelId="{6425735C-021C-4E86-B470-8BD9010DC6EC}">
      <dsp:nvSpPr>
        <dsp:cNvPr id="0" name=""/>
        <dsp:cNvSpPr/>
      </dsp:nvSpPr>
      <dsp:spPr>
        <a:xfrm>
          <a:off x="3469921" y="630007"/>
          <a:ext cx="1520156" cy="13392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62230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400" kern="1200" dirty="0" err="1"/>
            <a:t>StandardScaler</a:t>
          </a:r>
          <a:endParaRPr lang="en-SG" sz="1400" kern="1200" dirty="0"/>
        </a:p>
      </dsp:txBody>
      <dsp:txXfrm>
        <a:off x="3469921" y="630007"/>
        <a:ext cx="1520156" cy="1339204"/>
      </dsp:txXfrm>
    </dsp:sp>
    <dsp:sp modelId="{392EB1E3-C28F-4208-A539-BF2301C174F3}">
      <dsp:nvSpPr>
        <dsp:cNvPr id="0" name=""/>
        <dsp:cNvSpPr/>
      </dsp:nvSpPr>
      <dsp:spPr>
        <a:xfrm>
          <a:off x="5202900" y="10787"/>
          <a:ext cx="1520156" cy="6080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400" kern="1200" dirty="0"/>
            <a:t>Model</a:t>
          </a:r>
        </a:p>
      </dsp:txBody>
      <dsp:txXfrm>
        <a:off x="5202900" y="10787"/>
        <a:ext cx="1520156" cy="608062"/>
      </dsp:txXfrm>
    </dsp:sp>
    <dsp:sp modelId="{E95F4480-B370-4912-BC17-2F52C707B9FF}">
      <dsp:nvSpPr>
        <dsp:cNvPr id="0" name=""/>
        <dsp:cNvSpPr/>
      </dsp:nvSpPr>
      <dsp:spPr>
        <a:xfrm>
          <a:off x="5202900" y="630007"/>
          <a:ext cx="1520156" cy="13392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62230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400" b="0" kern="1200" dirty="0"/>
            <a:t>Regularisation strength</a:t>
          </a:r>
        </a:p>
        <a:p>
          <a:pPr marL="144000" lvl="1" indent="-144000" algn="l" defTabSz="62230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400" b="0" kern="1200" dirty="0"/>
            <a:t>L1 Alpha = 0 to 100</a:t>
          </a:r>
        </a:p>
      </dsp:txBody>
      <dsp:txXfrm>
        <a:off x="5202900" y="630007"/>
        <a:ext cx="1520156" cy="1339204"/>
      </dsp:txXfrm>
    </dsp:sp>
    <dsp:sp modelId="{D950E165-BEEE-46C0-90FE-C07082224E79}">
      <dsp:nvSpPr>
        <dsp:cNvPr id="0" name=""/>
        <dsp:cNvSpPr/>
      </dsp:nvSpPr>
      <dsp:spPr>
        <a:xfrm>
          <a:off x="6935878" y="10787"/>
          <a:ext cx="1520156" cy="6080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400" kern="1200" dirty="0"/>
            <a:t>Decision Boundary</a:t>
          </a:r>
        </a:p>
      </dsp:txBody>
      <dsp:txXfrm>
        <a:off x="6935878" y="10787"/>
        <a:ext cx="1520156" cy="608062"/>
      </dsp:txXfrm>
    </dsp:sp>
    <dsp:sp modelId="{47FC54F6-A677-416E-B256-8E90975A3C83}">
      <dsp:nvSpPr>
        <dsp:cNvPr id="0" name=""/>
        <dsp:cNvSpPr/>
      </dsp:nvSpPr>
      <dsp:spPr>
        <a:xfrm>
          <a:off x="6935878" y="630007"/>
          <a:ext cx="1520156" cy="13392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62230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400" b="0" kern="1200" dirty="0">
              <a:solidFill>
                <a:srgbClr val="0000FF"/>
              </a:solidFill>
            </a:rPr>
            <a:t>Probability &gt; 0.50, 0.35, 0.20 </a:t>
          </a:r>
          <a:r>
            <a:rPr lang="en-SG" sz="1400" b="0" kern="1200" dirty="0">
              <a:solidFill>
                <a:srgbClr val="0000FF"/>
              </a:solidFill>
              <a:sym typeface="Symbol" panose="05050102010706020507" pitchFamily="18" charset="2"/>
            </a:rPr>
            <a:t> </a:t>
          </a:r>
          <a:r>
            <a:rPr lang="en-SG" sz="1400" b="0" kern="1200" dirty="0">
              <a:solidFill>
                <a:srgbClr val="0000FF"/>
              </a:solidFill>
            </a:rPr>
            <a:t>Category = 1 (Die)</a:t>
          </a:r>
        </a:p>
      </dsp:txBody>
      <dsp:txXfrm>
        <a:off x="6935878" y="630007"/>
        <a:ext cx="1520156" cy="13392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FE56F-A674-4923-8583-B7C96BC1204C}">
      <dsp:nvSpPr>
        <dsp:cNvPr id="0" name=""/>
        <dsp:cNvSpPr/>
      </dsp:nvSpPr>
      <dsp:spPr>
        <a:xfrm>
          <a:off x="3965" y="10787"/>
          <a:ext cx="1520156" cy="6080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400" kern="1200" dirty="0"/>
            <a:t>Impute</a:t>
          </a:r>
        </a:p>
      </dsp:txBody>
      <dsp:txXfrm>
        <a:off x="3965" y="10787"/>
        <a:ext cx="1520156" cy="608062"/>
      </dsp:txXfrm>
    </dsp:sp>
    <dsp:sp modelId="{4AEB2A29-9EB4-4B0B-9562-9FF354811284}">
      <dsp:nvSpPr>
        <dsp:cNvPr id="0" name=""/>
        <dsp:cNvSpPr/>
      </dsp:nvSpPr>
      <dsp:spPr>
        <a:xfrm>
          <a:off x="3965" y="630007"/>
          <a:ext cx="1520156" cy="13392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62230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400" kern="1200" dirty="0" err="1"/>
            <a:t>KNNImputer</a:t>
          </a:r>
          <a:endParaRPr lang="en-SG" sz="1400" kern="1200" dirty="0"/>
        </a:p>
        <a:p>
          <a:pPr marL="144000" lvl="1" indent="-144000" algn="l" defTabSz="62230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400" kern="1200" dirty="0"/>
            <a:t>Neighbouring samples = 5</a:t>
          </a:r>
        </a:p>
      </dsp:txBody>
      <dsp:txXfrm>
        <a:off x="3965" y="630007"/>
        <a:ext cx="1520156" cy="1339204"/>
      </dsp:txXfrm>
    </dsp:sp>
    <dsp:sp modelId="{2485CBA3-996C-4EF7-9F77-ACECA6BAE5F8}">
      <dsp:nvSpPr>
        <dsp:cNvPr id="0" name=""/>
        <dsp:cNvSpPr/>
      </dsp:nvSpPr>
      <dsp:spPr>
        <a:xfrm>
          <a:off x="1736943" y="10787"/>
          <a:ext cx="1520156" cy="6080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400" kern="1200" dirty="0"/>
            <a:t>Oversample</a:t>
          </a:r>
        </a:p>
      </dsp:txBody>
      <dsp:txXfrm>
        <a:off x="1736943" y="10787"/>
        <a:ext cx="1520156" cy="608062"/>
      </dsp:txXfrm>
    </dsp:sp>
    <dsp:sp modelId="{39DA7BB1-22D4-4DC9-B6A8-42DAE70EDEE4}">
      <dsp:nvSpPr>
        <dsp:cNvPr id="0" name=""/>
        <dsp:cNvSpPr/>
      </dsp:nvSpPr>
      <dsp:spPr>
        <a:xfrm>
          <a:off x="1736943" y="630007"/>
          <a:ext cx="1520156" cy="13392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62230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400" kern="1200" dirty="0"/>
            <a:t>SMOTE</a:t>
          </a:r>
        </a:p>
        <a:p>
          <a:pPr marL="144000" lvl="1" indent="-144000" algn="l" defTabSz="62230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400" b="0" kern="1200" dirty="0"/>
            <a:t>Sampling strategy = 0.70, 0.85, 1.00</a:t>
          </a:r>
        </a:p>
      </dsp:txBody>
      <dsp:txXfrm>
        <a:off x="1736943" y="630007"/>
        <a:ext cx="1520156" cy="1339204"/>
      </dsp:txXfrm>
    </dsp:sp>
    <dsp:sp modelId="{D953E734-DC4D-46C9-A378-9A17DAA08018}">
      <dsp:nvSpPr>
        <dsp:cNvPr id="0" name=""/>
        <dsp:cNvSpPr/>
      </dsp:nvSpPr>
      <dsp:spPr>
        <a:xfrm>
          <a:off x="3469921" y="10787"/>
          <a:ext cx="1520156" cy="6080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400" kern="1200" dirty="0"/>
            <a:t>Scale</a:t>
          </a:r>
        </a:p>
      </dsp:txBody>
      <dsp:txXfrm>
        <a:off x="3469921" y="10787"/>
        <a:ext cx="1520156" cy="608062"/>
      </dsp:txXfrm>
    </dsp:sp>
    <dsp:sp modelId="{6425735C-021C-4E86-B470-8BD9010DC6EC}">
      <dsp:nvSpPr>
        <dsp:cNvPr id="0" name=""/>
        <dsp:cNvSpPr/>
      </dsp:nvSpPr>
      <dsp:spPr>
        <a:xfrm>
          <a:off x="3469921" y="630007"/>
          <a:ext cx="1520156" cy="13392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62230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400" kern="1200" dirty="0" err="1"/>
            <a:t>StandardScaler</a:t>
          </a:r>
          <a:endParaRPr lang="en-SG" sz="1400" kern="1200" dirty="0"/>
        </a:p>
      </dsp:txBody>
      <dsp:txXfrm>
        <a:off x="3469921" y="630007"/>
        <a:ext cx="1520156" cy="1339204"/>
      </dsp:txXfrm>
    </dsp:sp>
    <dsp:sp modelId="{392EB1E3-C28F-4208-A539-BF2301C174F3}">
      <dsp:nvSpPr>
        <dsp:cNvPr id="0" name=""/>
        <dsp:cNvSpPr/>
      </dsp:nvSpPr>
      <dsp:spPr>
        <a:xfrm>
          <a:off x="5202900" y="10787"/>
          <a:ext cx="1520156" cy="6080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400" kern="1200" dirty="0"/>
            <a:t>Model</a:t>
          </a:r>
        </a:p>
      </dsp:txBody>
      <dsp:txXfrm>
        <a:off x="5202900" y="10787"/>
        <a:ext cx="1520156" cy="608062"/>
      </dsp:txXfrm>
    </dsp:sp>
    <dsp:sp modelId="{E95F4480-B370-4912-BC17-2F52C707B9FF}">
      <dsp:nvSpPr>
        <dsp:cNvPr id="0" name=""/>
        <dsp:cNvSpPr/>
      </dsp:nvSpPr>
      <dsp:spPr>
        <a:xfrm>
          <a:off x="5202900" y="630007"/>
          <a:ext cx="1520156" cy="13392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62230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400" b="0" kern="1200" dirty="0"/>
            <a:t>Regularisation strength</a:t>
          </a:r>
        </a:p>
        <a:p>
          <a:pPr marL="144000" lvl="1" indent="-144000" algn="l" defTabSz="62230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400" b="0" kern="1200" dirty="0"/>
            <a:t>L1 Alpha = 0 to 100</a:t>
          </a:r>
        </a:p>
      </dsp:txBody>
      <dsp:txXfrm>
        <a:off x="5202900" y="630007"/>
        <a:ext cx="1520156" cy="1339204"/>
      </dsp:txXfrm>
    </dsp:sp>
    <dsp:sp modelId="{D950E165-BEEE-46C0-90FE-C07082224E79}">
      <dsp:nvSpPr>
        <dsp:cNvPr id="0" name=""/>
        <dsp:cNvSpPr/>
      </dsp:nvSpPr>
      <dsp:spPr>
        <a:xfrm>
          <a:off x="6935878" y="10787"/>
          <a:ext cx="1520156" cy="6080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400" kern="1200" dirty="0"/>
            <a:t>Decision Boundary</a:t>
          </a:r>
        </a:p>
      </dsp:txBody>
      <dsp:txXfrm>
        <a:off x="6935878" y="10787"/>
        <a:ext cx="1520156" cy="608062"/>
      </dsp:txXfrm>
    </dsp:sp>
    <dsp:sp modelId="{47FC54F6-A677-416E-B256-8E90975A3C83}">
      <dsp:nvSpPr>
        <dsp:cNvPr id="0" name=""/>
        <dsp:cNvSpPr/>
      </dsp:nvSpPr>
      <dsp:spPr>
        <a:xfrm>
          <a:off x="6935878" y="630007"/>
          <a:ext cx="1520156" cy="13392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62230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400" b="0" kern="1200" dirty="0">
              <a:solidFill>
                <a:srgbClr val="0000FF"/>
              </a:solidFill>
            </a:rPr>
            <a:t>Probability &gt; 0.50, 0.35, 0.20 </a:t>
          </a:r>
          <a:r>
            <a:rPr lang="en-SG" sz="1400" b="0" kern="1200" dirty="0">
              <a:solidFill>
                <a:srgbClr val="0000FF"/>
              </a:solidFill>
              <a:sym typeface="Symbol" panose="05050102010706020507" pitchFamily="18" charset="2"/>
            </a:rPr>
            <a:t> </a:t>
          </a:r>
          <a:r>
            <a:rPr lang="en-SG" sz="1400" b="0" kern="1200" dirty="0">
              <a:solidFill>
                <a:srgbClr val="0000FF"/>
              </a:solidFill>
            </a:rPr>
            <a:t>Category = 1 (Die)</a:t>
          </a:r>
        </a:p>
      </dsp:txBody>
      <dsp:txXfrm>
        <a:off x="6935878" y="630007"/>
        <a:ext cx="1520156" cy="13392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FE56F-A674-4923-8583-B7C96BC1204C}">
      <dsp:nvSpPr>
        <dsp:cNvPr id="0" name=""/>
        <dsp:cNvSpPr/>
      </dsp:nvSpPr>
      <dsp:spPr>
        <a:xfrm>
          <a:off x="3965" y="10787"/>
          <a:ext cx="1520156" cy="6080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400" kern="1200" dirty="0"/>
            <a:t>Impute</a:t>
          </a:r>
        </a:p>
      </dsp:txBody>
      <dsp:txXfrm>
        <a:off x="3965" y="10787"/>
        <a:ext cx="1520156" cy="608062"/>
      </dsp:txXfrm>
    </dsp:sp>
    <dsp:sp modelId="{4AEB2A29-9EB4-4B0B-9562-9FF354811284}">
      <dsp:nvSpPr>
        <dsp:cNvPr id="0" name=""/>
        <dsp:cNvSpPr/>
      </dsp:nvSpPr>
      <dsp:spPr>
        <a:xfrm>
          <a:off x="3965" y="630007"/>
          <a:ext cx="1520156" cy="13392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62230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400" kern="1200" dirty="0" err="1"/>
            <a:t>KNNImputer</a:t>
          </a:r>
          <a:endParaRPr lang="en-SG" sz="1400" kern="1200" dirty="0"/>
        </a:p>
        <a:p>
          <a:pPr marL="144000" lvl="1" indent="-144000" algn="l" defTabSz="62230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400" kern="1200" dirty="0"/>
            <a:t>Neighbouring samples = 5</a:t>
          </a:r>
        </a:p>
      </dsp:txBody>
      <dsp:txXfrm>
        <a:off x="3965" y="630007"/>
        <a:ext cx="1520156" cy="1339204"/>
      </dsp:txXfrm>
    </dsp:sp>
    <dsp:sp modelId="{2485CBA3-996C-4EF7-9F77-ACECA6BAE5F8}">
      <dsp:nvSpPr>
        <dsp:cNvPr id="0" name=""/>
        <dsp:cNvSpPr/>
      </dsp:nvSpPr>
      <dsp:spPr>
        <a:xfrm>
          <a:off x="1736943" y="10787"/>
          <a:ext cx="1520156" cy="6080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400" kern="1200" dirty="0"/>
            <a:t>Oversample</a:t>
          </a:r>
        </a:p>
      </dsp:txBody>
      <dsp:txXfrm>
        <a:off x="1736943" y="10787"/>
        <a:ext cx="1520156" cy="608062"/>
      </dsp:txXfrm>
    </dsp:sp>
    <dsp:sp modelId="{39DA7BB1-22D4-4DC9-B6A8-42DAE70EDEE4}">
      <dsp:nvSpPr>
        <dsp:cNvPr id="0" name=""/>
        <dsp:cNvSpPr/>
      </dsp:nvSpPr>
      <dsp:spPr>
        <a:xfrm>
          <a:off x="1736943" y="630007"/>
          <a:ext cx="1520156" cy="13392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62230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400" kern="1200" dirty="0">
              <a:solidFill>
                <a:srgbClr val="0000FF"/>
              </a:solidFill>
            </a:rPr>
            <a:t>SMOTE</a:t>
          </a:r>
        </a:p>
        <a:p>
          <a:pPr marL="144000" lvl="1" indent="-144000" algn="l" defTabSz="62230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400" b="0" kern="1200" dirty="0">
              <a:solidFill>
                <a:srgbClr val="0000FF"/>
              </a:solidFill>
            </a:rPr>
            <a:t>Sampling strategy = 0.85 (smallest overfit)</a:t>
          </a:r>
        </a:p>
      </dsp:txBody>
      <dsp:txXfrm>
        <a:off x="1736943" y="630007"/>
        <a:ext cx="1520156" cy="1339204"/>
      </dsp:txXfrm>
    </dsp:sp>
    <dsp:sp modelId="{D953E734-DC4D-46C9-A378-9A17DAA08018}">
      <dsp:nvSpPr>
        <dsp:cNvPr id="0" name=""/>
        <dsp:cNvSpPr/>
      </dsp:nvSpPr>
      <dsp:spPr>
        <a:xfrm>
          <a:off x="3469921" y="10787"/>
          <a:ext cx="1520156" cy="6080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400" kern="1200" dirty="0"/>
            <a:t>Scale</a:t>
          </a:r>
        </a:p>
      </dsp:txBody>
      <dsp:txXfrm>
        <a:off x="3469921" y="10787"/>
        <a:ext cx="1520156" cy="608062"/>
      </dsp:txXfrm>
    </dsp:sp>
    <dsp:sp modelId="{6425735C-021C-4E86-B470-8BD9010DC6EC}">
      <dsp:nvSpPr>
        <dsp:cNvPr id="0" name=""/>
        <dsp:cNvSpPr/>
      </dsp:nvSpPr>
      <dsp:spPr>
        <a:xfrm>
          <a:off x="3469921" y="630007"/>
          <a:ext cx="1520156" cy="13392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62230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400" kern="1200" dirty="0" err="1"/>
            <a:t>StandardScaler</a:t>
          </a:r>
          <a:endParaRPr lang="en-SG" sz="1400" kern="1200" dirty="0"/>
        </a:p>
      </dsp:txBody>
      <dsp:txXfrm>
        <a:off x="3469921" y="630007"/>
        <a:ext cx="1520156" cy="1339204"/>
      </dsp:txXfrm>
    </dsp:sp>
    <dsp:sp modelId="{392EB1E3-C28F-4208-A539-BF2301C174F3}">
      <dsp:nvSpPr>
        <dsp:cNvPr id="0" name=""/>
        <dsp:cNvSpPr/>
      </dsp:nvSpPr>
      <dsp:spPr>
        <a:xfrm>
          <a:off x="5202900" y="10787"/>
          <a:ext cx="1520156" cy="6080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400" kern="1200" dirty="0"/>
            <a:t>Model</a:t>
          </a:r>
        </a:p>
      </dsp:txBody>
      <dsp:txXfrm>
        <a:off x="5202900" y="10787"/>
        <a:ext cx="1520156" cy="608062"/>
      </dsp:txXfrm>
    </dsp:sp>
    <dsp:sp modelId="{E95F4480-B370-4912-BC17-2F52C707B9FF}">
      <dsp:nvSpPr>
        <dsp:cNvPr id="0" name=""/>
        <dsp:cNvSpPr/>
      </dsp:nvSpPr>
      <dsp:spPr>
        <a:xfrm>
          <a:off x="5202900" y="630007"/>
          <a:ext cx="1520156" cy="13392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62230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400" b="0" kern="1200" dirty="0">
              <a:solidFill>
                <a:srgbClr val="0000FF"/>
              </a:solidFill>
            </a:rPr>
            <a:t>Regularisation strength</a:t>
          </a:r>
        </a:p>
        <a:p>
          <a:pPr marL="144000" lvl="1" indent="-144000" algn="l" defTabSz="62230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400" b="0" kern="1200" dirty="0">
              <a:solidFill>
                <a:srgbClr val="0000FF"/>
              </a:solidFill>
            </a:rPr>
            <a:t>L1 Alpha = 50 simpler model but not too simple</a:t>
          </a:r>
        </a:p>
      </dsp:txBody>
      <dsp:txXfrm>
        <a:off x="5202900" y="630007"/>
        <a:ext cx="1520156" cy="1339204"/>
      </dsp:txXfrm>
    </dsp:sp>
    <dsp:sp modelId="{D950E165-BEEE-46C0-90FE-C07082224E79}">
      <dsp:nvSpPr>
        <dsp:cNvPr id="0" name=""/>
        <dsp:cNvSpPr/>
      </dsp:nvSpPr>
      <dsp:spPr>
        <a:xfrm>
          <a:off x="6935878" y="10787"/>
          <a:ext cx="1520156" cy="6080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400" kern="1200" dirty="0"/>
            <a:t>Decision Boundary</a:t>
          </a:r>
        </a:p>
      </dsp:txBody>
      <dsp:txXfrm>
        <a:off x="6935878" y="10787"/>
        <a:ext cx="1520156" cy="608062"/>
      </dsp:txXfrm>
    </dsp:sp>
    <dsp:sp modelId="{47FC54F6-A677-416E-B256-8E90975A3C83}">
      <dsp:nvSpPr>
        <dsp:cNvPr id="0" name=""/>
        <dsp:cNvSpPr/>
      </dsp:nvSpPr>
      <dsp:spPr>
        <a:xfrm>
          <a:off x="6935878" y="630007"/>
          <a:ext cx="1520156" cy="13392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62230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400" b="0" kern="1200" dirty="0">
              <a:solidFill>
                <a:srgbClr val="0000FF"/>
              </a:solidFill>
            </a:rPr>
            <a:t>Probability &gt; 0.35 </a:t>
          </a:r>
          <a:r>
            <a:rPr lang="en-SG" sz="1400" b="0" kern="1200" dirty="0">
              <a:solidFill>
                <a:srgbClr val="0000FF"/>
              </a:solidFill>
              <a:sym typeface="Symbol" panose="05050102010706020507" pitchFamily="18" charset="2"/>
            </a:rPr>
            <a:t> </a:t>
          </a:r>
          <a:r>
            <a:rPr lang="en-SG" sz="1400" b="0" kern="1200" dirty="0">
              <a:solidFill>
                <a:srgbClr val="0000FF"/>
              </a:solidFill>
            </a:rPr>
            <a:t>Category = 1 (Die) (balance overfit, recall, precision)</a:t>
          </a:r>
        </a:p>
      </dsp:txBody>
      <dsp:txXfrm>
        <a:off x="6935878" y="630007"/>
        <a:ext cx="1520156" cy="133920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FE56F-A674-4923-8583-B7C96BC1204C}">
      <dsp:nvSpPr>
        <dsp:cNvPr id="0" name=""/>
        <dsp:cNvSpPr/>
      </dsp:nvSpPr>
      <dsp:spPr>
        <a:xfrm>
          <a:off x="3965" y="12959"/>
          <a:ext cx="1520156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48895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100" kern="1200" dirty="0"/>
            <a:t>Impute</a:t>
          </a:r>
        </a:p>
      </dsp:txBody>
      <dsp:txXfrm>
        <a:off x="3965" y="12959"/>
        <a:ext cx="1520156" cy="460800"/>
      </dsp:txXfrm>
    </dsp:sp>
    <dsp:sp modelId="{4AEB2A29-9EB4-4B0B-9562-9FF354811284}">
      <dsp:nvSpPr>
        <dsp:cNvPr id="0" name=""/>
        <dsp:cNvSpPr/>
      </dsp:nvSpPr>
      <dsp:spPr>
        <a:xfrm>
          <a:off x="3965" y="473760"/>
          <a:ext cx="1520156" cy="1493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48895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100" kern="1200" dirty="0" err="1"/>
            <a:t>KNNImputer</a:t>
          </a:r>
          <a:endParaRPr lang="en-SG" sz="1100" kern="1200" dirty="0"/>
        </a:p>
        <a:p>
          <a:pPr marL="144000" lvl="1" indent="-144000" algn="l" defTabSz="48895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100" kern="1200" dirty="0"/>
            <a:t>Neighbouring samples = 5</a:t>
          </a:r>
        </a:p>
      </dsp:txBody>
      <dsp:txXfrm>
        <a:off x="3965" y="473760"/>
        <a:ext cx="1520156" cy="1493280"/>
      </dsp:txXfrm>
    </dsp:sp>
    <dsp:sp modelId="{2485CBA3-996C-4EF7-9F77-ACECA6BAE5F8}">
      <dsp:nvSpPr>
        <dsp:cNvPr id="0" name=""/>
        <dsp:cNvSpPr/>
      </dsp:nvSpPr>
      <dsp:spPr>
        <a:xfrm>
          <a:off x="1736943" y="12959"/>
          <a:ext cx="1520156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48895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100" kern="1200" dirty="0"/>
            <a:t>Oversample</a:t>
          </a:r>
        </a:p>
      </dsp:txBody>
      <dsp:txXfrm>
        <a:off x="1736943" y="12959"/>
        <a:ext cx="1520156" cy="460800"/>
      </dsp:txXfrm>
    </dsp:sp>
    <dsp:sp modelId="{39DA7BB1-22D4-4DC9-B6A8-42DAE70EDEE4}">
      <dsp:nvSpPr>
        <dsp:cNvPr id="0" name=""/>
        <dsp:cNvSpPr/>
      </dsp:nvSpPr>
      <dsp:spPr>
        <a:xfrm>
          <a:off x="1736943" y="473760"/>
          <a:ext cx="1520156" cy="1493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48895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100" kern="1200" dirty="0">
              <a:solidFill>
                <a:srgbClr val="0000FF"/>
              </a:solidFill>
            </a:rPr>
            <a:t>SMOTE</a:t>
          </a:r>
        </a:p>
        <a:p>
          <a:pPr marL="144000" lvl="1" indent="-144000" algn="l" defTabSz="48895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100" b="0" kern="1200" dirty="0">
              <a:solidFill>
                <a:srgbClr val="0000FF"/>
              </a:solidFill>
            </a:rPr>
            <a:t>Sampling strategy = 0.70, 0.85, 1.00</a:t>
          </a:r>
        </a:p>
      </dsp:txBody>
      <dsp:txXfrm>
        <a:off x="1736943" y="473760"/>
        <a:ext cx="1520156" cy="1493280"/>
      </dsp:txXfrm>
    </dsp:sp>
    <dsp:sp modelId="{D953E734-DC4D-46C9-A378-9A17DAA08018}">
      <dsp:nvSpPr>
        <dsp:cNvPr id="0" name=""/>
        <dsp:cNvSpPr/>
      </dsp:nvSpPr>
      <dsp:spPr>
        <a:xfrm>
          <a:off x="3469921" y="12959"/>
          <a:ext cx="1520156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48895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100" kern="1200" dirty="0"/>
            <a:t>Scale</a:t>
          </a:r>
        </a:p>
      </dsp:txBody>
      <dsp:txXfrm>
        <a:off x="3469921" y="12959"/>
        <a:ext cx="1520156" cy="460800"/>
      </dsp:txXfrm>
    </dsp:sp>
    <dsp:sp modelId="{6425735C-021C-4E86-B470-8BD9010DC6EC}">
      <dsp:nvSpPr>
        <dsp:cNvPr id="0" name=""/>
        <dsp:cNvSpPr/>
      </dsp:nvSpPr>
      <dsp:spPr>
        <a:xfrm>
          <a:off x="3469921" y="473760"/>
          <a:ext cx="1520156" cy="1493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48895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100" kern="1200" dirty="0" err="1"/>
            <a:t>StandardScaler</a:t>
          </a:r>
          <a:endParaRPr lang="en-SG" sz="1100" kern="1200" dirty="0"/>
        </a:p>
      </dsp:txBody>
      <dsp:txXfrm>
        <a:off x="3469921" y="473760"/>
        <a:ext cx="1520156" cy="1493280"/>
      </dsp:txXfrm>
    </dsp:sp>
    <dsp:sp modelId="{392EB1E3-C28F-4208-A539-BF2301C174F3}">
      <dsp:nvSpPr>
        <dsp:cNvPr id="0" name=""/>
        <dsp:cNvSpPr/>
      </dsp:nvSpPr>
      <dsp:spPr>
        <a:xfrm>
          <a:off x="5202900" y="12959"/>
          <a:ext cx="1520156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48895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100" kern="1200" dirty="0"/>
            <a:t>Model</a:t>
          </a:r>
        </a:p>
      </dsp:txBody>
      <dsp:txXfrm>
        <a:off x="5202900" y="12959"/>
        <a:ext cx="1520156" cy="460800"/>
      </dsp:txXfrm>
    </dsp:sp>
    <dsp:sp modelId="{E95F4480-B370-4912-BC17-2F52C707B9FF}">
      <dsp:nvSpPr>
        <dsp:cNvPr id="0" name=""/>
        <dsp:cNvSpPr/>
      </dsp:nvSpPr>
      <dsp:spPr>
        <a:xfrm>
          <a:off x="5202900" y="473760"/>
          <a:ext cx="1520156" cy="1493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48895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100" b="0" kern="1200" dirty="0">
              <a:solidFill>
                <a:srgbClr val="0000FF"/>
              </a:solidFill>
            </a:rPr>
            <a:t>Nearest neighbours = 100, 150, 200</a:t>
          </a:r>
        </a:p>
        <a:p>
          <a:pPr marL="144000" lvl="1" indent="-144000" algn="l" defTabSz="48895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100" b="0" kern="1200" dirty="0">
              <a:solidFill>
                <a:srgbClr val="0000FF"/>
              </a:solidFill>
            </a:rPr>
            <a:t>Weight = Uniform, Distance</a:t>
          </a:r>
        </a:p>
        <a:p>
          <a:pPr marL="144000" lvl="1" indent="-144000" algn="l" defTabSz="48895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100" b="0" kern="1200" dirty="0">
              <a:solidFill>
                <a:srgbClr val="0000FF"/>
              </a:solidFill>
            </a:rPr>
            <a:t>Algorithm = Auto, Brute</a:t>
          </a:r>
        </a:p>
        <a:p>
          <a:pPr marL="144000" lvl="1" indent="-144000" algn="l" defTabSz="48895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100" b="0" kern="1200" dirty="0">
              <a:solidFill>
                <a:srgbClr val="0000FF"/>
              </a:solidFill>
            </a:rPr>
            <a:t>P = 1, 2</a:t>
          </a:r>
        </a:p>
      </dsp:txBody>
      <dsp:txXfrm>
        <a:off x="5202900" y="473760"/>
        <a:ext cx="1520156" cy="1493280"/>
      </dsp:txXfrm>
    </dsp:sp>
    <dsp:sp modelId="{D950E165-BEEE-46C0-90FE-C07082224E79}">
      <dsp:nvSpPr>
        <dsp:cNvPr id="0" name=""/>
        <dsp:cNvSpPr/>
      </dsp:nvSpPr>
      <dsp:spPr>
        <a:xfrm>
          <a:off x="6935878" y="12959"/>
          <a:ext cx="1520156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48895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100" kern="1200" dirty="0"/>
            <a:t>Decision Boundary</a:t>
          </a:r>
        </a:p>
      </dsp:txBody>
      <dsp:txXfrm>
        <a:off x="6935878" y="12959"/>
        <a:ext cx="1520156" cy="460800"/>
      </dsp:txXfrm>
    </dsp:sp>
    <dsp:sp modelId="{47FC54F6-A677-416E-B256-8E90975A3C83}">
      <dsp:nvSpPr>
        <dsp:cNvPr id="0" name=""/>
        <dsp:cNvSpPr/>
      </dsp:nvSpPr>
      <dsp:spPr>
        <a:xfrm>
          <a:off x="6935878" y="473760"/>
          <a:ext cx="1520156" cy="1493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48895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100" b="0" kern="1200" dirty="0"/>
            <a:t>Default in K Nearest Neighbours</a:t>
          </a:r>
        </a:p>
      </dsp:txBody>
      <dsp:txXfrm>
        <a:off x="6935878" y="473760"/>
        <a:ext cx="1520156" cy="14932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FE56F-A674-4923-8583-B7C96BC1204C}">
      <dsp:nvSpPr>
        <dsp:cNvPr id="0" name=""/>
        <dsp:cNvSpPr/>
      </dsp:nvSpPr>
      <dsp:spPr>
        <a:xfrm>
          <a:off x="3965" y="31078"/>
          <a:ext cx="1520156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48895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100" kern="1200" dirty="0"/>
            <a:t>Impute</a:t>
          </a:r>
        </a:p>
      </dsp:txBody>
      <dsp:txXfrm>
        <a:off x="3965" y="31078"/>
        <a:ext cx="1520156" cy="288000"/>
      </dsp:txXfrm>
    </dsp:sp>
    <dsp:sp modelId="{4AEB2A29-9EB4-4B0B-9562-9FF354811284}">
      <dsp:nvSpPr>
        <dsp:cNvPr id="0" name=""/>
        <dsp:cNvSpPr/>
      </dsp:nvSpPr>
      <dsp:spPr>
        <a:xfrm>
          <a:off x="3965" y="319078"/>
          <a:ext cx="1520156" cy="16298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48895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100" kern="1200" dirty="0" err="1"/>
            <a:t>KNNImputer</a:t>
          </a:r>
          <a:endParaRPr lang="en-SG" sz="1100" kern="1200" dirty="0"/>
        </a:p>
        <a:p>
          <a:pPr marL="144000" lvl="1" indent="-144000" algn="l" defTabSz="48895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100" kern="1200" dirty="0"/>
            <a:t>Neighbouring samples = 5</a:t>
          </a:r>
        </a:p>
      </dsp:txBody>
      <dsp:txXfrm>
        <a:off x="3965" y="319078"/>
        <a:ext cx="1520156" cy="1629843"/>
      </dsp:txXfrm>
    </dsp:sp>
    <dsp:sp modelId="{2485CBA3-996C-4EF7-9F77-ACECA6BAE5F8}">
      <dsp:nvSpPr>
        <dsp:cNvPr id="0" name=""/>
        <dsp:cNvSpPr/>
      </dsp:nvSpPr>
      <dsp:spPr>
        <a:xfrm>
          <a:off x="1736943" y="31078"/>
          <a:ext cx="1520156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48895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100" kern="1200" dirty="0"/>
            <a:t>Oversample</a:t>
          </a:r>
        </a:p>
      </dsp:txBody>
      <dsp:txXfrm>
        <a:off x="1736943" y="31078"/>
        <a:ext cx="1520156" cy="288000"/>
      </dsp:txXfrm>
    </dsp:sp>
    <dsp:sp modelId="{39DA7BB1-22D4-4DC9-B6A8-42DAE70EDEE4}">
      <dsp:nvSpPr>
        <dsp:cNvPr id="0" name=""/>
        <dsp:cNvSpPr/>
      </dsp:nvSpPr>
      <dsp:spPr>
        <a:xfrm>
          <a:off x="1736943" y="319078"/>
          <a:ext cx="1520156" cy="16298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48895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100" kern="1200" dirty="0">
              <a:solidFill>
                <a:srgbClr val="0000FF"/>
              </a:solidFill>
            </a:rPr>
            <a:t>SMOTE</a:t>
          </a:r>
        </a:p>
        <a:p>
          <a:pPr marL="144000" lvl="1" indent="-144000" algn="l" defTabSz="48895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100" b="0" kern="1200" dirty="0">
              <a:solidFill>
                <a:srgbClr val="0000FF"/>
              </a:solidFill>
            </a:rPr>
            <a:t>Sampling strategy = 1.00 (smallest overfit)</a:t>
          </a:r>
        </a:p>
      </dsp:txBody>
      <dsp:txXfrm>
        <a:off x="1736943" y="319078"/>
        <a:ext cx="1520156" cy="1629843"/>
      </dsp:txXfrm>
    </dsp:sp>
    <dsp:sp modelId="{D953E734-DC4D-46C9-A378-9A17DAA08018}">
      <dsp:nvSpPr>
        <dsp:cNvPr id="0" name=""/>
        <dsp:cNvSpPr/>
      </dsp:nvSpPr>
      <dsp:spPr>
        <a:xfrm>
          <a:off x="3469921" y="31078"/>
          <a:ext cx="1520156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48895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100" kern="1200" dirty="0"/>
            <a:t>Scale</a:t>
          </a:r>
        </a:p>
      </dsp:txBody>
      <dsp:txXfrm>
        <a:off x="3469921" y="31078"/>
        <a:ext cx="1520156" cy="288000"/>
      </dsp:txXfrm>
    </dsp:sp>
    <dsp:sp modelId="{6425735C-021C-4E86-B470-8BD9010DC6EC}">
      <dsp:nvSpPr>
        <dsp:cNvPr id="0" name=""/>
        <dsp:cNvSpPr/>
      </dsp:nvSpPr>
      <dsp:spPr>
        <a:xfrm>
          <a:off x="3469921" y="319078"/>
          <a:ext cx="1520156" cy="16298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48895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100" kern="1200" dirty="0" err="1"/>
            <a:t>StandardScaler</a:t>
          </a:r>
          <a:endParaRPr lang="en-SG" sz="1100" kern="1200" dirty="0"/>
        </a:p>
      </dsp:txBody>
      <dsp:txXfrm>
        <a:off x="3469921" y="319078"/>
        <a:ext cx="1520156" cy="1629843"/>
      </dsp:txXfrm>
    </dsp:sp>
    <dsp:sp modelId="{392EB1E3-C28F-4208-A539-BF2301C174F3}">
      <dsp:nvSpPr>
        <dsp:cNvPr id="0" name=""/>
        <dsp:cNvSpPr/>
      </dsp:nvSpPr>
      <dsp:spPr>
        <a:xfrm>
          <a:off x="5202900" y="31078"/>
          <a:ext cx="1520156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48895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100" kern="1200" dirty="0"/>
            <a:t>Model</a:t>
          </a:r>
        </a:p>
      </dsp:txBody>
      <dsp:txXfrm>
        <a:off x="5202900" y="31078"/>
        <a:ext cx="1520156" cy="288000"/>
      </dsp:txXfrm>
    </dsp:sp>
    <dsp:sp modelId="{E95F4480-B370-4912-BC17-2F52C707B9FF}">
      <dsp:nvSpPr>
        <dsp:cNvPr id="0" name=""/>
        <dsp:cNvSpPr/>
      </dsp:nvSpPr>
      <dsp:spPr>
        <a:xfrm>
          <a:off x="5202900" y="319078"/>
          <a:ext cx="1520156" cy="16298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48895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100" b="0" kern="1200" dirty="0">
              <a:solidFill>
                <a:srgbClr val="0000FF"/>
              </a:solidFill>
            </a:rPr>
            <a:t>Nearest neighbours = 200 to 1200 (to refine further)</a:t>
          </a:r>
        </a:p>
        <a:p>
          <a:pPr marL="144000" lvl="1" indent="-144000" algn="l" defTabSz="48895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100" b="0" kern="1200" dirty="0">
              <a:solidFill>
                <a:srgbClr val="0000FF"/>
              </a:solidFill>
            </a:rPr>
            <a:t>Weight = Uniform (smallest overfit)</a:t>
          </a:r>
        </a:p>
        <a:p>
          <a:pPr marL="144000" lvl="1" indent="-144000" algn="l" defTabSz="48895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100" b="0" kern="1200" dirty="0">
              <a:solidFill>
                <a:srgbClr val="0000FF"/>
              </a:solidFill>
            </a:rPr>
            <a:t>Algorithm = Brute</a:t>
          </a:r>
        </a:p>
        <a:p>
          <a:pPr marL="144000" lvl="1" indent="-144000" algn="l" defTabSz="48895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100" b="0" kern="1200" dirty="0">
              <a:solidFill>
                <a:srgbClr val="0000FF"/>
              </a:solidFill>
            </a:rPr>
            <a:t>P = 2 (smallest overfit)</a:t>
          </a:r>
        </a:p>
      </dsp:txBody>
      <dsp:txXfrm>
        <a:off x="5202900" y="319078"/>
        <a:ext cx="1520156" cy="1629843"/>
      </dsp:txXfrm>
    </dsp:sp>
    <dsp:sp modelId="{D950E165-BEEE-46C0-90FE-C07082224E79}">
      <dsp:nvSpPr>
        <dsp:cNvPr id="0" name=""/>
        <dsp:cNvSpPr/>
      </dsp:nvSpPr>
      <dsp:spPr>
        <a:xfrm>
          <a:off x="6935878" y="31078"/>
          <a:ext cx="1520156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48895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100" kern="1200" dirty="0"/>
            <a:t>Decision Boundary</a:t>
          </a:r>
        </a:p>
      </dsp:txBody>
      <dsp:txXfrm>
        <a:off x="6935878" y="31078"/>
        <a:ext cx="1520156" cy="288000"/>
      </dsp:txXfrm>
    </dsp:sp>
    <dsp:sp modelId="{47FC54F6-A677-416E-B256-8E90975A3C83}">
      <dsp:nvSpPr>
        <dsp:cNvPr id="0" name=""/>
        <dsp:cNvSpPr/>
      </dsp:nvSpPr>
      <dsp:spPr>
        <a:xfrm>
          <a:off x="6935878" y="319078"/>
          <a:ext cx="1520156" cy="16298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72000" rIns="72000" bIns="72000" numCol="1" spcCol="1270" anchor="t" anchorCtr="0">
          <a:noAutofit/>
        </a:bodyPr>
        <a:lstStyle/>
        <a:p>
          <a:pPr marL="144000" lvl="1" indent="-144000" algn="l" defTabSz="488950">
            <a:lnSpc>
              <a:spcPct val="8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SG" sz="1100" b="0" kern="1200" dirty="0"/>
            <a:t>Default in K Nearest Neighbours</a:t>
          </a:r>
        </a:p>
      </dsp:txBody>
      <dsp:txXfrm>
        <a:off x="6935878" y="319078"/>
        <a:ext cx="1520156" cy="1629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E7B6C-57F6-4124-9EFE-79A684586D2F}" type="datetimeFigureOut">
              <a:rPr lang="en-SG" smtClean="0"/>
              <a:t>3/1/2022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2FB5-9EFA-4113-AC85-631B27DAF1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5638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00" y="900000"/>
            <a:ext cx="9720000" cy="3420000"/>
          </a:xfrm>
        </p:spPr>
        <p:txBody>
          <a:bodyPr lIns="72000" tIns="72000" rIns="72000" bIns="72000" anchor="b">
            <a:noAutofit/>
          </a:bodyPr>
          <a:lstStyle>
            <a:lvl1pPr algn="l">
              <a:lnSpc>
                <a:spcPct val="100000"/>
              </a:lnSpc>
              <a:defRPr sz="4800" spc="-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00" y="4680000"/>
            <a:ext cx="9720000" cy="1080000"/>
          </a:xfrm>
        </p:spPr>
        <p:txBody>
          <a:bodyPr lIns="72000" tIns="72000" rIns="72000" bIns="72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F3C6-1054-45D1-AF0A-847464AC15F1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CA16-CB29-40BD-88E1-F89C955AAEBB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720000"/>
            <a:ext cx="9720000" cy="1080000"/>
          </a:xfrm>
        </p:spPr>
        <p:txBody>
          <a:bodyPr lIns="72000" tIns="72000" rIns="72000" bIns="72000">
            <a:noAutofit/>
          </a:bodyPr>
          <a:lstStyle>
            <a:lvl1pPr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2160000"/>
            <a:ext cx="9720000" cy="3960000"/>
          </a:xfrm>
        </p:spPr>
        <p:txBody>
          <a:bodyPr lIns="72000" tIns="72000" rIns="72000" bIns="72000">
            <a:noAutofit/>
          </a:bodyPr>
          <a:lstStyle>
            <a:lvl1pPr marL="288000" indent="-28800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576000" indent="-28800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2pPr>
            <a:lvl3pPr marL="864000" indent="-28800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0000" y="6480000"/>
            <a:ext cx="720000" cy="180000"/>
          </a:xfrm>
        </p:spPr>
        <p:txBody>
          <a:bodyPr lIns="36000" tIns="36000" rIns="36000" bIns="36000"/>
          <a:lstStyle>
            <a:lvl1pPr>
              <a:defRPr sz="12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2AA3-60F1-4429-BC6F-2A0984343F17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F997-9486-47B2-AD6A-9F8207E96B04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8D3D-9297-4EA8-BA0A-68A9BD8CA365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024D-FE7E-4E4B-A4EE-CCCF1B0BDCD8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EF48-EAA3-44BF-9896-D5876ADD52E0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3420000" cy="684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0" y="719999"/>
            <a:ext cx="8280000" cy="5400000"/>
          </a:xfrm>
        </p:spPr>
        <p:txBody>
          <a:bodyPr lIns="72000" tIns="72000" rIns="72000" bIns="72000">
            <a:noAutofit/>
          </a:bodyPr>
          <a:lstStyle>
            <a:lvl1pPr marL="216000" indent="-21600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1pPr>
            <a:lvl2pPr marL="432000" indent="-21600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648000" indent="-21600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749808" indent="-25200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32688" indent="-25200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00" y="719999"/>
            <a:ext cx="3060000" cy="5400000"/>
          </a:xfrm>
        </p:spPr>
        <p:txBody>
          <a:bodyPr lIns="72000" tIns="72000" rIns="72000" bIns="72000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60000" y="6300000"/>
            <a:ext cx="720000" cy="360000"/>
          </a:xfrm>
        </p:spPr>
        <p:txBody>
          <a:bodyPr lIns="72000" tIns="72000" rIns="72000" bIns="7200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A8E9D5-41E2-4029-8CC1-F8D1A49019F3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B046285-B1FB-43F0-B6B6-E6C95A304893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080000" y="198000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chart" Target="../charts/chart2.xml"/><Relationship Id="rId7" Type="http://schemas.openxmlformats.org/officeDocument/2006/relationships/diagramColors" Target="../diagrams/colors3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chart" Target="../charts/chart4.xml"/><Relationship Id="rId7" Type="http://schemas.openxmlformats.org/officeDocument/2006/relationships/diagramColors" Target="../diagrams/colors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chart" Target="../charts/chart6.xml"/><Relationship Id="rId7" Type="http://schemas.openxmlformats.org/officeDocument/2006/relationships/diagramColors" Target="../diagrams/colors5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chart" Target="../charts/chart8.xml"/><Relationship Id="rId7" Type="http://schemas.openxmlformats.org/officeDocument/2006/relationships/diagramColors" Target="../diagrams/colors6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8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3" Type="http://schemas.openxmlformats.org/officeDocument/2006/relationships/diagramLayout" Target="../diagrams/layout9.xml"/><Relationship Id="rId7" Type="http://schemas.openxmlformats.org/officeDocument/2006/relationships/chart" Target="../charts/chart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0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9999" y="720000"/>
            <a:ext cx="6660000" cy="3600000"/>
          </a:xfrm>
        </p:spPr>
        <p:txBody>
          <a:bodyPr>
            <a:noAutofit/>
          </a:bodyPr>
          <a:lstStyle/>
          <a:p>
            <a:r>
              <a:rPr lang="en-US" sz="4000" dirty="0"/>
              <a:t>Interpretable Machine Learning Model to Predict and Influence Mortality of Patients with Heart Failure Warded in Intensive Care Unit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0000" y="4680000"/>
            <a:ext cx="6269347" cy="1021498"/>
          </a:xfrm>
        </p:spPr>
        <p:txBody>
          <a:bodyPr>
            <a:noAutofit/>
          </a:bodyPr>
          <a:lstStyle/>
          <a:p>
            <a:r>
              <a:rPr lang="en-US" sz="2000" dirty="0"/>
              <a:t>Wong chi </a:t>
            </a:r>
            <a:r>
              <a:rPr lang="en-US" sz="2000" dirty="0" err="1"/>
              <a:t>keong</a:t>
            </a:r>
            <a:r>
              <a:rPr lang="en-US" sz="2000" dirty="0"/>
              <a:t> john</a:t>
            </a:r>
          </a:p>
          <a:p>
            <a:r>
              <a:rPr lang="en-US" sz="2000" dirty="0"/>
              <a:t>3 </a:t>
            </a:r>
            <a:r>
              <a:rPr lang="en-US" sz="2000" dirty="0" err="1"/>
              <a:t>jan</a:t>
            </a:r>
            <a:r>
              <a:rPr lang="en-US" sz="2000" dirty="0"/>
              <a:t> 2022</a:t>
            </a:r>
          </a:p>
          <a:p>
            <a:endParaRPr lang="en-US" sz="2000" dirty="0"/>
          </a:p>
          <a:p>
            <a:r>
              <a:rPr lang="en-US" sz="1400" dirty="0"/>
              <a:t>General assembly</a:t>
            </a:r>
          </a:p>
          <a:p>
            <a:r>
              <a:rPr lang="en-US" sz="1400" dirty="0"/>
              <a:t>Data science immersive flex 2</a:t>
            </a:r>
          </a:p>
          <a:p>
            <a:r>
              <a:rPr lang="en-US" sz="1400" dirty="0"/>
              <a:t>Capstone project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OVID ICU Patient: Get the Vaccine">
            <a:extLst>
              <a:ext uri="{FF2B5EF4-FFF2-40B4-BE49-F238E27FC236}">
                <a16:creationId xmlns:a16="http://schemas.microsoft.com/office/drawing/2014/main" id="{8224B19D-8B29-4275-AD3D-3BBD1228E2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1" r="1883"/>
          <a:stretch/>
        </p:blipFill>
        <p:spPr bwMode="auto">
          <a:xfrm>
            <a:off x="0" y="-1"/>
            <a:ext cx="4635314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4F87842-A4F9-497A-8A53-3C003ADE5F78}"/>
              </a:ext>
            </a:extLst>
          </p:cNvPr>
          <p:cNvSpPr/>
          <p:nvPr/>
        </p:nvSpPr>
        <p:spPr>
          <a:xfrm>
            <a:off x="2043404" y="1847461"/>
            <a:ext cx="550506" cy="46653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44B1F3-7F82-4910-ACF4-5864F0B19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Data frame size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Variable type, category count, encoding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Missing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Duplicate</a:t>
            </a:r>
          </a:p>
          <a:p>
            <a:pPr>
              <a:spcAft>
                <a:spcPts val="1800"/>
              </a:spcAft>
            </a:pPr>
            <a:r>
              <a:rPr lang="en-US" dirty="0"/>
              <a:t>Imbalance</a:t>
            </a:r>
          </a:p>
          <a:p>
            <a:pPr lvl="1">
              <a:spcAft>
                <a:spcPts val="1800"/>
              </a:spcAft>
            </a:pPr>
            <a:r>
              <a:rPr lang="da-DK" dirty="0"/>
              <a:t>Die (“1”) at 13.5%</a:t>
            </a:r>
          </a:p>
          <a:p>
            <a:pPr lvl="1">
              <a:spcAft>
                <a:spcPts val="1800"/>
              </a:spcAft>
            </a:pPr>
            <a:r>
              <a:rPr lang="da-DK" dirty="0"/>
              <a:t>Live (“0”) at 86.5%</a:t>
            </a:r>
            <a:endParaRPr lang="en-US" dirty="0"/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Multicollinearity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9FB5-C35B-42F5-A9DE-96AE419D1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dirty="0"/>
              <a:t>Data Science Process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Collect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FFFF00"/>
                </a:solidFill>
                <a:latin typeface="Arial Nova" panose="020B0504020202020204" pitchFamily="34" charset="0"/>
              </a:rPr>
              <a:t>Explore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FFFF00"/>
                </a:solidFill>
                <a:latin typeface="Arial Nova" panose="020B0504020202020204" pitchFamily="34" charset="0"/>
              </a:rPr>
              <a:t>Engineer feature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Build model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Conclude on 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Deployment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C60BF-EAD5-456C-A779-888DB85B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7874A8-3807-42B6-8A22-E66F6DA7F529}"/>
              </a:ext>
            </a:extLst>
          </p:cNvPr>
          <p:cNvSpPr txBox="1"/>
          <p:nvPr/>
        </p:nvSpPr>
        <p:spPr>
          <a:xfrm>
            <a:off x="8280000" y="5040000"/>
            <a:ext cx="3600000" cy="900000"/>
          </a:xfrm>
          <a:prstGeom prst="rect">
            <a:avLst/>
          </a:prstGeom>
          <a:noFill/>
        </p:spPr>
        <p:txBody>
          <a:bodyPr wrap="square" lIns="36000" tIns="36000" rIns="36000" bIns="36000" rtlCol="0" anchor="t">
            <a:noAutofit/>
          </a:bodyPr>
          <a:lstStyle/>
          <a:p>
            <a:r>
              <a:rPr lang="en-SG" sz="1600" dirty="0">
                <a:solidFill>
                  <a:srgbClr val="0000FF"/>
                </a:solidFill>
              </a:rPr>
              <a:t>Need to oversample minority category using SMOTE</a:t>
            </a:r>
          </a:p>
        </p:txBody>
      </p:sp>
    </p:spTree>
    <p:extLst>
      <p:ext uri="{BB962C8B-B14F-4D97-AF65-F5344CB8AC3E}">
        <p14:creationId xmlns:p14="http://schemas.microsoft.com/office/powerpoint/2010/main" val="981109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44B1F3-7F82-4910-ACF4-5864F0B19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Data frame size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Variable type, category count, encoding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Missing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Duplicate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Imbalance</a:t>
            </a:r>
          </a:p>
          <a:p>
            <a:pPr>
              <a:spcAft>
                <a:spcPts val="1800"/>
              </a:spcAft>
            </a:pPr>
            <a:r>
              <a:rPr lang="en-US" dirty="0"/>
              <a:t>Multicollinearity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9FB5-C35B-42F5-A9DE-96AE419D1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dirty="0"/>
              <a:t>Data Science Process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Collect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FFFF00"/>
                </a:solidFill>
                <a:latin typeface="Arial Nova" panose="020B0504020202020204" pitchFamily="34" charset="0"/>
              </a:rPr>
              <a:t>Explore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Engineer feature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Build model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Conclude on 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Deployment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C60BF-EAD5-456C-A779-888DB85B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4E7DAF0-DF7B-4D23-BCF4-9AFC318F1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000" y="3780000"/>
            <a:ext cx="3819892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C9854DD-7DD2-4CB5-B7A3-9C2A291B6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2" y="3780000"/>
            <a:ext cx="3901862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8C28FD-D159-4696-858A-62209FAD2E77}"/>
              </a:ext>
            </a:extLst>
          </p:cNvPr>
          <p:cNvSpPr txBox="1"/>
          <p:nvPr/>
        </p:nvSpPr>
        <p:spPr>
          <a:xfrm>
            <a:off x="3600000" y="3419999"/>
            <a:ext cx="4074552" cy="360000"/>
          </a:xfrm>
          <a:prstGeom prst="rect">
            <a:avLst/>
          </a:prstGeom>
          <a:noFill/>
        </p:spPr>
        <p:txBody>
          <a:bodyPr wrap="square" lIns="72000" tIns="72000" rIns="72000" bIns="72000" rtlCol="0" anchor="ctr">
            <a:noAutofit/>
          </a:bodyPr>
          <a:lstStyle/>
          <a:p>
            <a:pPr algn="ctr"/>
            <a:r>
              <a:rPr lang="en-SG" sz="1400" dirty="0"/>
              <a:t>Pearson (continuous, more than R</a:t>
            </a:r>
            <a:r>
              <a:rPr lang="en-SG" sz="1400" baseline="30000" dirty="0"/>
              <a:t>2</a:t>
            </a:r>
            <a:r>
              <a:rPr lang="en-SG" sz="1400" dirty="0"/>
              <a:t> </a:t>
            </a:r>
            <a:r>
              <a:rPr lang="en-SG" sz="1400" dirty="0">
                <a:sym typeface="Symbol" panose="05050102010706020507" pitchFamily="18" charset="2"/>
              </a:rPr>
              <a:t> </a:t>
            </a:r>
            <a:r>
              <a:rPr lang="en-SG" sz="1400" dirty="0"/>
              <a:t>0.80)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34ACCE-095D-4C69-BB41-CE6B012EC185}"/>
              </a:ext>
            </a:extLst>
          </p:cNvPr>
          <p:cNvSpPr txBox="1"/>
          <p:nvPr/>
        </p:nvSpPr>
        <p:spPr>
          <a:xfrm>
            <a:off x="7740000" y="3419999"/>
            <a:ext cx="4161987" cy="360000"/>
          </a:xfrm>
          <a:prstGeom prst="rect">
            <a:avLst/>
          </a:prstGeom>
          <a:noFill/>
        </p:spPr>
        <p:txBody>
          <a:bodyPr wrap="square" lIns="72000" tIns="72000" rIns="72000" bIns="72000" rtlCol="0" anchor="ctr">
            <a:noAutofit/>
          </a:bodyPr>
          <a:lstStyle/>
          <a:p>
            <a:pPr algn="ctr"/>
            <a:r>
              <a:rPr lang="en-SG" sz="1400" dirty="0"/>
              <a:t>Chi Square (categorical, less than p </a:t>
            </a:r>
            <a:r>
              <a:rPr lang="en-SG" sz="1400" dirty="0">
                <a:sym typeface="Symbol" panose="05050102010706020507" pitchFamily="18" charset="2"/>
              </a:rPr>
              <a:t> </a:t>
            </a:r>
            <a:r>
              <a:rPr lang="en-SG" sz="1400" dirty="0"/>
              <a:t>0.01)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CE6D07-43A8-48F7-BD0F-37E81F4A19C0}"/>
              </a:ext>
            </a:extLst>
          </p:cNvPr>
          <p:cNvSpPr txBox="1"/>
          <p:nvPr/>
        </p:nvSpPr>
        <p:spPr>
          <a:xfrm>
            <a:off x="5940000" y="2700000"/>
            <a:ext cx="4320000" cy="720000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SG" sz="1600" dirty="0">
                <a:solidFill>
                  <a:srgbClr val="0000FF"/>
                </a:solidFill>
              </a:rPr>
              <a:t>Need to regularise  with L1 (LASSO) as many features are strongly correlated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2613445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9FB5-C35B-42F5-A9DE-96AE419D1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dirty="0"/>
              <a:t>Data Science Process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Collect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Explore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Engineer feature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FFFF00"/>
                </a:solidFill>
                <a:latin typeface="Arial Nova" panose="020B0504020202020204" pitchFamily="34" charset="0"/>
              </a:rPr>
              <a:t>Build model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Conclude on 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Deployment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C60BF-EAD5-456C-A779-888DB85B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3DA9F52-3041-4E41-887F-208B53780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Model requirement</a:t>
            </a:r>
          </a:p>
          <a:p>
            <a:pPr lvl="1"/>
            <a:r>
              <a:rPr lang="en-SG" dirty="0"/>
              <a:t>Want high recall </a:t>
            </a:r>
            <a:r>
              <a:rPr lang="en-SG" dirty="0">
                <a:sym typeface="Symbol" panose="05050102010706020507" pitchFamily="18" charset="2"/>
              </a:rPr>
              <a:t> </a:t>
            </a:r>
            <a:r>
              <a:rPr lang="en-SG" dirty="0"/>
              <a:t>TP </a:t>
            </a:r>
            <a:r>
              <a:rPr lang="en-SG" dirty="0">
                <a:sym typeface="Symbol" panose="05050102010706020507" pitchFamily="18" charset="2"/>
              </a:rPr>
              <a:t> ( TP  FN )</a:t>
            </a:r>
          </a:p>
          <a:p>
            <a:pPr lvl="2"/>
            <a:r>
              <a:rPr lang="en-SG" dirty="0">
                <a:sym typeface="Symbol" panose="05050102010706020507" pitchFamily="18" charset="2"/>
              </a:rPr>
              <a:t>FN  Cannot save patient who will actually die</a:t>
            </a:r>
            <a:endParaRPr lang="en-SG" dirty="0"/>
          </a:p>
          <a:p>
            <a:pPr lvl="1"/>
            <a:r>
              <a:rPr lang="en-SG" dirty="0"/>
              <a:t>Balance with precision </a:t>
            </a:r>
            <a:r>
              <a:rPr lang="en-SG" dirty="0">
                <a:sym typeface="Symbol" panose="05050102010706020507" pitchFamily="18" charset="2"/>
              </a:rPr>
              <a:t> </a:t>
            </a:r>
            <a:r>
              <a:rPr lang="en-SG" dirty="0"/>
              <a:t>TP </a:t>
            </a:r>
            <a:r>
              <a:rPr lang="en-SG" dirty="0">
                <a:sym typeface="Symbol" panose="05050102010706020507" pitchFamily="18" charset="2"/>
              </a:rPr>
              <a:t> ( TP  FP )</a:t>
            </a:r>
          </a:p>
          <a:p>
            <a:pPr lvl="2"/>
            <a:r>
              <a:rPr lang="en-SG" dirty="0">
                <a:sym typeface="Symbol" panose="05050102010706020507" pitchFamily="18" charset="2"/>
              </a:rPr>
              <a:t>FP  Unnecessary extra resources spent on patient who will actually live</a:t>
            </a:r>
            <a:endParaRPr lang="en-SG" dirty="0"/>
          </a:p>
          <a:p>
            <a:pPr lvl="1"/>
            <a:r>
              <a:rPr lang="en-SG" dirty="0"/>
              <a:t>Few important features to facilitate interventions to change mortality</a:t>
            </a:r>
          </a:p>
          <a:p>
            <a:pPr lvl="1"/>
            <a:r>
              <a:rPr lang="en-SG" dirty="0"/>
              <a:t>Smallest overfit</a:t>
            </a:r>
          </a:p>
        </p:txBody>
      </p:sp>
    </p:spTree>
    <p:extLst>
      <p:ext uri="{BB962C8B-B14F-4D97-AF65-F5344CB8AC3E}">
        <p14:creationId xmlns:p14="http://schemas.microsoft.com/office/powerpoint/2010/main" val="1507119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9FB5-C35B-42F5-A9DE-96AE419D1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dirty="0"/>
              <a:t>Data Science Process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Collect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Explore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Engineer feature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FFFF00"/>
                </a:solidFill>
                <a:latin typeface="Arial Nova" panose="020B0504020202020204" pitchFamily="34" charset="0"/>
              </a:rPr>
              <a:t>Build model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Conclude on 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Deployment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C60BF-EAD5-456C-A779-888DB85B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3DA9F52-3041-4E41-887F-208B53780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Model workflow</a:t>
            </a:r>
          </a:p>
          <a:p>
            <a:pPr lvl="1"/>
            <a:r>
              <a:rPr lang="en-SG" dirty="0"/>
              <a:t>Mechanics of Pipeline and </a:t>
            </a:r>
            <a:r>
              <a:rPr lang="en-SG" dirty="0" err="1"/>
              <a:t>GridSearchCV</a:t>
            </a:r>
            <a:r>
              <a:rPr lang="en-SG" dirty="0"/>
              <a:t> to do manually for model in </a:t>
            </a:r>
            <a:r>
              <a:rPr lang="en-SG" dirty="0" err="1"/>
              <a:t>statsmodels.api</a:t>
            </a:r>
            <a:endParaRPr lang="en-SG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5B71E9E1-470F-4661-AF94-36B05B6447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0721307"/>
              </p:ext>
            </p:extLst>
          </p:nvPr>
        </p:nvGraphicFramePr>
        <p:xfrm>
          <a:off x="3599999" y="1620000"/>
          <a:ext cx="8460000" cy="43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E30AC92-24A6-42F4-AB48-6D35AC35064C}"/>
              </a:ext>
            </a:extLst>
          </p:cNvPr>
          <p:cNvSpPr txBox="1"/>
          <p:nvPr/>
        </p:nvSpPr>
        <p:spPr>
          <a:xfrm>
            <a:off x="5220000" y="6300000"/>
            <a:ext cx="1440000" cy="360000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SG" sz="1600" dirty="0">
                <a:solidFill>
                  <a:srgbClr val="0000FF"/>
                </a:solidFill>
              </a:rPr>
              <a:t>Small overfit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D02B90-9254-483C-A1E7-D1F39BF755DE}"/>
              </a:ext>
            </a:extLst>
          </p:cNvPr>
          <p:cNvSpPr txBox="1"/>
          <p:nvPr/>
        </p:nvSpPr>
        <p:spPr>
          <a:xfrm>
            <a:off x="9540000" y="5400000"/>
            <a:ext cx="1440000" cy="360000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SG" sz="1600" dirty="0">
                <a:solidFill>
                  <a:srgbClr val="0000FF"/>
                </a:solidFill>
              </a:rPr>
              <a:t>Small overfit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F2E256-7729-48FA-AAC2-856846FE2175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6660000" y="5673012"/>
            <a:ext cx="235322" cy="806988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569ED8-A6C8-4271-A806-9675A7AE9B32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5057192" y="5760000"/>
            <a:ext cx="162808" cy="720000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8A442FB-9081-4C1E-9F58-2F33AFF0CF40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9405257" y="4745388"/>
            <a:ext cx="134743" cy="834612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5157DB-085C-490C-B746-83DDBC417EA4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0980000" y="4618653"/>
            <a:ext cx="180000" cy="961347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0460A1-68B8-4AE5-9CDD-4EB981084AD1}"/>
              </a:ext>
            </a:extLst>
          </p:cNvPr>
          <p:cNvSpPr txBox="1"/>
          <p:nvPr/>
        </p:nvSpPr>
        <p:spPr>
          <a:xfrm>
            <a:off x="7560000" y="6120000"/>
            <a:ext cx="3420000" cy="540000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SG" sz="1200" dirty="0"/>
              <a:t>*Use impute (transform) and scale (transform) but not oversample for predict on train</a:t>
            </a:r>
          </a:p>
        </p:txBody>
      </p:sp>
    </p:spTree>
    <p:extLst>
      <p:ext uri="{BB962C8B-B14F-4D97-AF65-F5344CB8AC3E}">
        <p14:creationId xmlns:p14="http://schemas.microsoft.com/office/powerpoint/2010/main" val="208879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9FB5-C35B-42F5-A9DE-96AE419D1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dirty="0"/>
              <a:t>Data Science Process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Collect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Explore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Engineer feature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FFFF00"/>
                </a:solidFill>
                <a:latin typeface="Arial Nova" panose="020B0504020202020204" pitchFamily="34" charset="0"/>
              </a:rPr>
              <a:t>Build model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Conclude on 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Deployment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C60BF-EAD5-456C-A779-888DB85B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3DA9F52-3041-4E41-887F-208B53780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Model performance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CF6CCC88-56AC-4065-A78A-B6EB3EF823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4949437"/>
              </p:ext>
            </p:extLst>
          </p:nvPr>
        </p:nvGraphicFramePr>
        <p:xfrm>
          <a:off x="3599999" y="1260000"/>
          <a:ext cx="8460000" cy="19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D6EA567-3FE7-4AE1-97D4-E12A9BD00166}"/>
              </a:ext>
            </a:extLst>
          </p:cNvPr>
          <p:cNvSpPr txBox="1"/>
          <p:nvPr/>
        </p:nvSpPr>
        <p:spPr>
          <a:xfrm>
            <a:off x="6120000" y="3960000"/>
            <a:ext cx="1800000" cy="720000"/>
          </a:xfrm>
          <a:prstGeom prst="rect">
            <a:avLst/>
          </a:prstGeom>
          <a:noFill/>
        </p:spPr>
        <p:txBody>
          <a:bodyPr wrap="square" lIns="36000" tIns="36000" rIns="36000" bIns="36000" rtlCol="0" anchor="t">
            <a:noAutofit/>
          </a:bodyPr>
          <a:lstStyle/>
          <a:p>
            <a:pPr algn="ctr"/>
            <a:r>
              <a:rPr lang="en-SG" sz="1600" dirty="0">
                <a:solidFill>
                  <a:srgbClr val="0000FF"/>
                </a:solidFill>
              </a:rPr>
              <a:t>Prediction</a:t>
            </a:r>
          </a:p>
          <a:p>
            <a:pPr algn="ctr"/>
            <a:r>
              <a:rPr lang="en-SG" sz="1600" dirty="0">
                <a:solidFill>
                  <a:srgbClr val="0000FF"/>
                </a:solidFill>
              </a:rPr>
              <a:t>Output = Probability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E2528C-CD63-49D8-8306-F17310651296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562669" y="2776665"/>
            <a:ext cx="2457331" cy="1183335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9DE91D-4C27-4848-9995-948679E94666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428792" y="2898000"/>
            <a:ext cx="591208" cy="1062000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E7BF7AC-26CC-4AD8-B9A6-03EBAC480D54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7020000" y="2382533"/>
            <a:ext cx="770596" cy="1577467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686E278-1CF8-4FDE-8F55-E843386AB713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7020000" y="2776665"/>
            <a:ext cx="2469233" cy="1183335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D66E3D8-47D1-4D8C-80E9-C3810E7C9EA0}"/>
              </a:ext>
            </a:extLst>
          </p:cNvPr>
          <p:cNvSpPr txBox="1"/>
          <p:nvPr/>
        </p:nvSpPr>
        <p:spPr>
          <a:xfrm>
            <a:off x="10080000" y="3600000"/>
            <a:ext cx="1800000" cy="2520000"/>
          </a:xfrm>
          <a:prstGeom prst="rect">
            <a:avLst/>
          </a:prstGeom>
          <a:noFill/>
        </p:spPr>
        <p:txBody>
          <a:bodyPr wrap="square" lIns="36000" tIns="36000" rIns="36000" bIns="36000" rtlCol="0" anchor="t">
            <a:noAutofit/>
          </a:bodyPr>
          <a:lstStyle/>
          <a:p>
            <a:pPr algn="ctr"/>
            <a:r>
              <a:rPr lang="en-SG" sz="1600" dirty="0">
                <a:solidFill>
                  <a:srgbClr val="0000FF"/>
                </a:solidFill>
              </a:rPr>
              <a:t>Prediction</a:t>
            </a:r>
          </a:p>
          <a:p>
            <a:pPr algn="ctr"/>
            <a:r>
              <a:rPr lang="en-SG" sz="1600" dirty="0">
                <a:solidFill>
                  <a:srgbClr val="0000FF"/>
                </a:solidFill>
              </a:rPr>
              <a:t>Output = Category</a:t>
            </a:r>
          </a:p>
          <a:p>
            <a:pPr algn="ctr"/>
            <a:endParaRPr lang="en-SG" sz="1600" dirty="0">
              <a:solidFill>
                <a:srgbClr val="0000FF"/>
              </a:solidFill>
            </a:endParaRPr>
          </a:p>
          <a:p>
            <a:pPr algn="ctr"/>
            <a:r>
              <a:rPr lang="en-SG" sz="1600" dirty="0">
                <a:solidFill>
                  <a:srgbClr val="0000FF"/>
                </a:solidFill>
              </a:rPr>
              <a:t>Probability &gt;= Decision Boundary</a:t>
            </a:r>
          </a:p>
          <a:p>
            <a:pPr algn="ctr"/>
            <a:r>
              <a:rPr lang="en-SG" sz="1600" dirty="0">
                <a:solidFill>
                  <a:srgbClr val="0000FF"/>
                </a:solidFill>
              </a:rPr>
              <a:t>Category = 1 (Die)</a:t>
            </a:r>
          </a:p>
          <a:p>
            <a:pPr algn="ctr"/>
            <a:endParaRPr lang="en-SG" sz="1600" dirty="0">
              <a:solidFill>
                <a:srgbClr val="0000FF"/>
              </a:solidFill>
            </a:endParaRPr>
          </a:p>
          <a:p>
            <a:pPr algn="ctr"/>
            <a:r>
              <a:rPr lang="en-SG" sz="1600" dirty="0">
                <a:solidFill>
                  <a:srgbClr val="0000FF"/>
                </a:solidFill>
              </a:rPr>
              <a:t>Probability &lt; Decision Boundary</a:t>
            </a:r>
          </a:p>
          <a:p>
            <a:pPr algn="ctr"/>
            <a:r>
              <a:rPr lang="en-SG" sz="1600" dirty="0">
                <a:solidFill>
                  <a:srgbClr val="0000FF"/>
                </a:solidFill>
              </a:rPr>
              <a:t>Category = 0 (Live)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A6D8AE7-0529-4D51-9E8D-F849F6AF8716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10980000" y="2770806"/>
            <a:ext cx="114098" cy="829194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FE563A3-AB9C-4C14-BBD7-77DEDBA1658F}"/>
              </a:ext>
            </a:extLst>
          </p:cNvPr>
          <p:cNvSpPr txBox="1"/>
          <p:nvPr/>
        </p:nvSpPr>
        <p:spPr>
          <a:xfrm>
            <a:off x="4500000" y="5400000"/>
            <a:ext cx="5040000" cy="1080000"/>
          </a:xfrm>
          <a:prstGeom prst="rect">
            <a:avLst/>
          </a:prstGeom>
          <a:noFill/>
        </p:spPr>
        <p:txBody>
          <a:bodyPr wrap="square" lIns="36000" tIns="36000" rIns="36000" bIns="36000" rtlCol="0" anchor="t">
            <a:noAutofit/>
          </a:bodyPr>
          <a:lstStyle/>
          <a:p>
            <a:pPr algn="ctr"/>
            <a:r>
              <a:rPr lang="en-SG" sz="1600" dirty="0">
                <a:solidFill>
                  <a:srgbClr val="0000FF"/>
                </a:solidFill>
              </a:rPr>
              <a:t>Same case</a:t>
            </a:r>
          </a:p>
          <a:p>
            <a:pPr algn="ctr"/>
            <a:r>
              <a:rPr lang="en-SG" sz="1600" dirty="0">
                <a:solidFill>
                  <a:srgbClr val="0000FF"/>
                </a:solidFill>
              </a:rPr>
              <a:t>Different probability for different oversample and model</a:t>
            </a:r>
          </a:p>
          <a:p>
            <a:pPr algn="ctr"/>
            <a:r>
              <a:rPr lang="en-SG" sz="1600" dirty="0">
                <a:solidFill>
                  <a:srgbClr val="0000FF"/>
                </a:solidFill>
              </a:rPr>
              <a:t>Different category for same decision boundary</a:t>
            </a:r>
          </a:p>
          <a:p>
            <a:pPr algn="ctr"/>
            <a:r>
              <a:rPr lang="en-SG" sz="1600" dirty="0">
                <a:solidFill>
                  <a:srgbClr val="0000FF"/>
                </a:solidFill>
              </a:rPr>
              <a:t>Hence will explore together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EF2BA7-C221-435E-83F2-3084AD56EF2F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020000" y="4680000"/>
            <a:ext cx="0" cy="720000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031CDC-26AA-4B6D-B599-4FBBE2326E81}"/>
              </a:ext>
            </a:extLst>
          </p:cNvPr>
          <p:cNvCxnSpPr>
            <a:cxnSpLocks/>
            <a:stCxn id="26" idx="1"/>
            <a:endCxn id="15" idx="0"/>
          </p:cNvCxnSpPr>
          <p:nvPr/>
        </p:nvCxnSpPr>
        <p:spPr>
          <a:xfrm flipH="1">
            <a:off x="7020000" y="4860000"/>
            <a:ext cx="3060000" cy="540000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612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62FEE4B3-E6EF-4CEB-A993-7D6D0ED443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2695310"/>
              </p:ext>
            </p:extLst>
          </p:nvPr>
        </p:nvGraphicFramePr>
        <p:xfrm>
          <a:off x="8460000" y="3240000"/>
          <a:ext cx="3600000" cy="34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8AEBD3CE-5650-47F5-873D-B57AF2AEA2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600263"/>
              </p:ext>
            </p:extLst>
          </p:nvPr>
        </p:nvGraphicFramePr>
        <p:xfrm>
          <a:off x="3599997" y="3240000"/>
          <a:ext cx="4860000" cy="34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9FB5-C35B-42F5-A9DE-96AE419D1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dirty="0"/>
              <a:t>Data Science Process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Collect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Explore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Engineer feature</a:t>
            </a:r>
          </a:p>
          <a:p>
            <a:pPr marL="216000" indent="-216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FFFF00"/>
                </a:solidFill>
                <a:latin typeface="Arial Nova" panose="020B0504020202020204" pitchFamily="34" charset="0"/>
              </a:rPr>
              <a:t>Build model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b="1" dirty="0">
                <a:solidFill>
                  <a:srgbClr val="FFFF00"/>
                </a:solidFill>
                <a:latin typeface="Arial Nova" panose="020B0504020202020204" pitchFamily="34" charset="0"/>
              </a:rPr>
              <a:t>Logistic Regression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K Nearest Neighbours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Neural Network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Conclude on 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Deployment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C60BF-EAD5-456C-A779-888DB85B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3DA9F52-3041-4E41-887F-208B53780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Logistic Regression with Regularisation (</a:t>
            </a:r>
            <a:r>
              <a:rPr lang="en-SG" dirty="0" err="1"/>
              <a:t>statsmodels.api</a:t>
            </a:r>
            <a:r>
              <a:rPr lang="en-SG" dirty="0"/>
              <a:t>)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44723E4C-F69D-4598-B4C2-60499EF546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3428837"/>
              </p:ext>
            </p:extLst>
          </p:nvPr>
        </p:nvGraphicFramePr>
        <p:xfrm>
          <a:off x="3599999" y="1260000"/>
          <a:ext cx="8460000" cy="19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BBCA33F8-67FA-48EC-BD49-BE21D7EE753C}"/>
              </a:ext>
            </a:extLst>
          </p:cNvPr>
          <p:cNvSpPr/>
          <p:nvPr/>
        </p:nvSpPr>
        <p:spPr>
          <a:xfrm>
            <a:off x="4032000" y="3708000"/>
            <a:ext cx="1332000" cy="2160000"/>
          </a:xfrm>
          <a:prstGeom prst="rect">
            <a:avLst/>
          </a:prstGeom>
          <a:solidFill>
            <a:srgbClr val="92D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b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ss = 0.70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AEE047-1F19-4BAF-A1BF-0E67E3CB0701}"/>
              </a:ext>
            </a:extLst>
          </p:cNvPr>
          <p:cNvSpPr/>
          <p:nvPr/>
        </p:nvSpPr>
        <p:spPr>
          <a:xfrm>
            <a:off x="5490000" y="3708000"/>
            <a:ext cx="1314000" cy="2160000"/>
          </a:xfrm>
          <a:prstGeom prst="rect">
            <a:avLst/>
          </a:prstGeom>
          <a:solidFill>
            <a:srgbClr val="92D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b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ss = 0.85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FC97D3-9864-4674-8D53-A613E514EB56}"/>
              </a:ext>
            </a:extLst>
          </p:cNvPr>
          <p:cNvSpPr/>
          <p:nvPr/>
        </p:nvSpPr>
        <p:spPr>
          <a:xfrm>
            <a:off x="6948000" y="3708000"/>
            <a:ext cx="1296000" cy="2160000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b"/>
          <a:lstStyle/>
          <a:p>
            <a:pPr algn="ctr"/>
            <a:r>
              <a:rPr lang="en-SG" sz="1200" dirty="0">
                <a:solidFill>
                  <a:srgbClr val="0000FF"/>
                </a:solidFill>
              </a:rPr>
              <a:t>ss = 1.00</a:t>
            </a:r>
          </a:p>
          <a:p>
            <a:pPr algn="ctr"/>
            <a:r>
              <a:rPr lang="en-SG" sz="1200" dirty="0">
                <a:solidFill>
                  <a:srgbClr val="0000FF"/>
                </a:solidFill>
              </a:rPr>
              <a:t>Highest recall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49E031-10E1-4D4C-8FED-DDF1301243B8}"/>
              </a:ext>
            </a:extLst>
          </p:cNvPr>
          <p:cNvSpPr txBox="1"/>
          <p:nvPr/>
        </p:nvSpPr>
        <p:spPr>
          <a:xfrm>
            <a:off x="9360000" y="3600000"/>
            <a:ext cx="1440000" cy="720000"/>
          </a:xfrm>
          <a:prstGeom prst="rect">
            <a:avLst/>
          </a:prstGeom>
          <a:noFill/>
        </p:spPr>
        <p:txBody>
          <a:bodyPr wrap="square" lIns="36000" tIns="36000" rIns="36000" bIns="36000" rtlCol="0" anchor="t">
            <a:noAutofit/>
          </a:bodyPr>
          <a:lstStyle/>
          <a:p>
            <a:pPr algn="ctr"/>
            <a:r>
              <a:rPr lang="en-SG" sz="1200" dirty="0">
                <a:solidFill>
                  <a:srgbClr val="0000FF"/>
                </a:solidFill>
              </a:rPr>
              <a:t>ss = 0.70</a:t>
            </a:r>
          </a:p>
          <a:p>
            <a:pPr algn="ctr"/>
            <a:r>
              <a:rPr lang="en-SG" sz="1200" dirty="0">
                <a:solidFill>
                  <a:srgbClr val="0000FF"/>
                </a:solidFill>
              </a:rPr>
              <a:t>Smallest overfit from alpha = 40 to 60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E69803-2B5D-4ED8-AED2-B9B5ADC593D2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0080000" y="4320000"/>
            <a:ext cx="286310" cy="253652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54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8AC702F7-1885-40AF-81F9-04C1B60BED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0359547"/>
              </p:ext>
            </p:extLst>
          </p:nvPr>
        </p:nvGraphicFramePr>
        <p:xfrm>
          <a:off x="8460000" y="3240000"/>
          <a:ext cx="3600000" cy="34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10D307F6-8636-4CF2-82E2-87A73CFDC9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3037669"/>
              </p:ext>
            </p:extLst>
          </p:nvPr>
        </p:nvGraphicFramePr>
        <p:xfrm>
          <a:off x="3600000" y="3240000"/>
          <a:ext cx="4860000" cy="34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9FB5-C35B-42F5-A9DE-96AE419D1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dirty="0"/>
              <a:t>Data Science Process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Collect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Explore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Engineer feature</a:t>
            </a:r>
          </a:p>
          <a:p>
            <a:pPr marL="216000" indent="-216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FFFF00"/>
                </a:solidFill>
                <a:latin typeface="Arial Nova" panose="020B0504020202020204" pitchFamily="34" charset="0"/>
              </a:rPr>
              <a:t>Build model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b="1" dirty="0">
                <a:solidFill>
                  <a:srgbClr val="FFFF00"/>
                </a:solidFill>
                <a:latin typeface="Arial Nova" panose="020B0504020202020204" pitchFamily="34" charset="0"/>
              </a:rPr>
              <a:t>Logistic Regression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K Nearest Neighbours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Neural Network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Conclude on 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Deployment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C60BF-EAD5-456C-A779-888DB85B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3DA9F52-3041-4E41-887F-208B53780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Logistic Regression with Regularisation (</a:t>
            </a:r>
            <a:r>
              <a:rPr lang="en-SG" dirty="0" err="1"/>
              <a:t>statsmodels.api</a:t>
            </a:r>
            <a:r>
              <a:rPr lang="en-SG" dirty="0"/>
              <a:t>)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44723E4C-F69D-4598-B4C2-60499EF546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7395548"/>
              </p:ext>
            </p:extLst>
          </p:nvPr>
        </p:nvGraphicFramePr>
        <p:xfrm>
          <a:off x="3599999" y="1260000"/>
          <a:ext cx="8460000" cy="19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BBCA33F8-67FA-48EC-BD49-BE21D7EE753C}"/>
              </a:ext>
            </a:extLst>
          </p:cNvPr>
          <p:cNvSpPr/>
          <p:nvPr/>
        </p:nvSpPr>
        <p:spPr>
          <a:xfrm>
            <a:off x="4032000" y="3708000"/>
            <a:ext cx="1332000" cy="2160000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pPr algn="ctr"/>
            <a:r>
              <a:rPr lang="en-SG" sz="1200" dirty="0">
                <a:solidFill>
                  <a:srgbClr val="0000FF"/>
                </a:solidFill>
              </a:rPr>
              <a:t>ss = 0.70</a:t>
            </a:r>
          </a:p>
          <a:p>
            <a:pPr algn="ctr"/>
            <a:r>
              <a:rPr lang="en-SG" sz="1200" dirty="0">
                <a:solidFill>
                  <a:srgbClr val="0000FF"/>
                </a:solidFill>
              </a:rPr>
              <a:t>Highest precision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AEE047-1F19-4BAF-A1BF-0E67E3CB0701}"/>
              </a:ext>
            </a:extLst>
          </p:cNvPr>
          <p:cNvSpPr/>
          <p:nvPr/>
        </p:nvSpPr>
        <p:spPr>
          <a:xfrm>
            <a:off x="5490000" y="3708000"/>
            <a:ext cx="1314000" cy="2160000"/>
          </a:xfrm>
          <a:prstGeom prst="rect">
            <a:avLst/>
          </a:prstGeom>
          <a:solidFill>
            <a:srgbClr val="92D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pPr algn="ctr"/>
            <a:r>
              <a:rPr lang="en-SG" sz="1200" dirty="0">
                <a:solidFill>
                  <a:srgbClr val="0000FF"/>
                </a:solidFill>
              </a:rPr>
              <a:t>ss = 0.85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FC97D3-9864-4674-8D53-A613E514EB56}"/>
              </a:ext>
            </a:extLst>
          </p:cNvPr>
          <p:cNvSpPr/>
          <p:nvPr/>
        </p:nvSpPr>
        <p:spPr>
          <a:xfrm>
            <a:off x="6948000" y="3708000"/>
            <a:ext cx="1296000" cy="2160000"/>
          </a:xfrm>
          <a:prstGeom prst="rect">
            <a:avLst/>
          </a:prstGeom>
          <a:solidFill>
            <a:srgbClr val="92D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pPr algn="ctr"/>
            <a:r>
              <a:rPr lang="en-SG" sz="1200" dirty="0">
                <a:solidFill>
                  <a:srgbClr val="0000FF"/>
                </a:solidFill>
              </a:rPr>
              <a:t>ss = 1.00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FB23F9-96F4-4EE4-9D7F-B03F23B11F99}"/>
              </a:ext>
            </a:extLst>
          </p:cNvPr>
          <p:cNvSpPr txBox="1"/>
          <p:nvPr/>
        </p:nvSpPr>
        <p:spPr>
          <a:xfrm>
            <a:off x="9540000" y="3780000"/>
            <a:ext cx="1440000" cy="540000"/>
          </a:xfrm>
          <a:prstGeom prst="rect">
            <a:avLst/>
          </a:prstGeom>
          <a:noFill/>
        </p:spPr>
        <p:txBody>
          <a:bodyPr wrap="square" lIns="36000" tIns="36000" rIns="36000" bIns="36000" rtlCol="0" anchor="t">
            <a:noAutofit/>
          </a:bodyPr>
          <a:lstStyle/>
          <a:p>
            <a:pPr algn="ctr"/>
            <a:r>
              <a:rPr lang="en-SG" sz="1200" dirty="0">
                <a:solidFill>
                  <a:srgbClr val="0000FF"/>
                </a:solidFill>
              </a:rPr>
              <a:t>ss = 0.85 and 1.00</a:t>
            </a:r>
          </a:p>
          <a:p>
            <a:pPr algn="ctr"/>
            <a:r>
              <a:rPr lang="en-SG" sz="1200" dirty="0">
                <a:solidFill>
                  <a:srgbClr val="0000FF"/>
                </a:solidFill>
              </a:rPr>
              <a:t>Smallest overfit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06B4F8-7D2B-4377-8DAD-F35220BC3859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0260000" y="4320000"/>
            <a:ext cx="255600" cy="541249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055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A54D4AF5-8C6E-46DB-8E95-77113D9F59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6461222"/>
              </p:ext>
            </p:extLst>
          </p:nvPr>
        </p:nvGraphicFramePr>
        <p:xfrm>
          <a:off x="8460000" y="3240000"/>
          <a:ext cx="3600000" cy="34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39C39F68-9402-44DF-B4F6-62CB2B815C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7599721"/>
              </p:ext>
            </p:extLst>
          </p:nvPr>
        </p:nvGraphicFramePr>
        <p:xfrm>
          <a:off x="3600000" y="3240000"/>
          <a:ext cx="4860000" cy="34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9FB5-C35B-42F5-A9DE-96AE419D1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dirty="0"/>
              <a:t>Data Science Process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Collect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Explore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Engineer feature</a:t>
            </a:r>
          </a:p>
          <a:p>
            <a:pPr marL="216000" indent="-216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FFFF00"/>
                </a:solidFill>
                <a:latin typeface="Arial Nova" panose="020B0504020202020204" pitchFamily="34" charset="0"/>
              </a:rPr>
              <a:t>Build model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b="1" dirty="0">
                <a:solidFill>
                  <a:srgbClr val="FFFF00"/>
                </a:solidFill>
                <a:latin typeface="Arial Nova" panose="020B0504020202020204" pitchFamily="34" charset="0"/>
              </a:rPr>
              <a:t>Logistic Regression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K Nearest Neighbours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Neural Network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Conclude on 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Deployment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C60BF-EAD5-456C-A779-888DB85B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3DA9F52-3041-4E41-887F-208B53780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Logistic Regression with Regularisation (</a:t>
            </a:r>
            <a:r>
              <a:rPr lang="en-SG" dirty="0" err="1"/>
              <a:t>statsmodels.api</a:t>
            </a:r>
            <a:r>
              <a:rPr lang="en-SG" dirty="0"/>
              <a:t>)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44723E4C-F69D-4598-B4C2-60499EF546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090284"/>
              </p:ext>
            </p:extLst>
          </p:nvPr>
        </p:nvGraphicFramePr>
        <p:xfrm>
          <a:off x="3599999" y="1260000"/>
          <a:ext cx="8460000" cy="19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BBCA33F8-67FA-48EC-BD49-BE21D7EE753C}"/>
              </a:ext>
            </a:extLst>
          </p:cNvPr>
          <p:cNvSpPr/>
          <p:nvPr/>
        </p:nvSpPr>
        <p:spPr>
          <a:xfrm>
            <a:off x="4032000" y="3708000"/>
            <a:ext cx="1332000" cy="2160000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b"/>
          <a:lstStyle/>
          <a:p>
            <a:pPr algn="ctr"/>
            <a:r>
              <a:rPr lang="en-SG" sz="1200" dirty="0" err="1">
                <a:solidFill>
                  <a:srgbClr val="0000FF"/>
                </a:solidFill>
              </a:rPr>
              <a:t>db</a:t>
            </a:r>
            <a:r>
              <a:rPr lang="en-SG" sz="1200" dirty="0">
                <a:solidFill>
                  <a:srgbClr val="0000FF"/>
                </a:solidFill>
              </a:rPr>
              <a:t> = 0.20</a:t>
            </a:r>
          </a:p>
          <a:p>
            <a:pPr algn="ctr"/>
            <a:r>
              <a:rPr lang="en-SG" sz="1200" dirty="0">
                <a:solidFill>
                  <a:srgbClr val="0000FF"/>
                </a:solidFill>
              </a:rPr>
              <a:t>Highest recall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AEE047-1F19-4BAF-A1BF-0E67E3CB0701}"/>
              </a:ext>
            </a:extLst>
          </p:cNvPr>
          <p:cNvSpPr/>
          <p:nvPr/>
        </p:nvSpPr>
        <p:spPr>
          <a:xfrm>
            <a:off x="5490000" y="3708000"/>
            <a:ext cx="1314000" cy="2160000"/>
          </a:xfrm>
          <a:prstGeom prst="rect">
            <a:avLst/>
          </a:prstGeom>
          <a:solidFill>
            <a:srgbClr val="92D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b"/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db</a:t>
            </a:r>
            <a:r>
              <a:rPr lang="en-SG" sz="1200" dirty="0">
                <a:solidFill>
                  <a:schemeClr val="tx1"/>
                </a:solidFill>
              </a:rPr>
              <a:t> = 0.35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FC97D3-9864-4674-8D53-A613E514EB56}"/>
              </a:ext>
            </a:extLst>
          </p:cNvPr>
          <p:cNvSpPr/>
          <p:nvPr/>
        </p:nvSpPr>
        <p:spPr>
          <a:xfrm>
            <a:off x="6948000" y="3708000"/>
            <a:ext cx="1296000" cy="2160000"/>
          </a:xfrm>
          <a:prstGeom prst="rect">
            <a:avLst/>
          </a:prstGeom>
          <a:solidFill>
            <a:srgbClr val="92D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b"/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db</a:t>
            </a:r>
            <a:r>
              <a:rPr lang="en-SG" sz="1200" dirty="0">
                <a:solidFill>
                  <a:schemeClr val="tx1"/>
                </a:solidFill>
              </a:rPr>
              <a:t> = 0.50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49E031-10E1-4D4C-8FED-DDF1301243B8}"/>
              </a:ext>
            </a:extLst>
          </p:cNvPr>
          <p:cNvSpPr txBox="1"/>
          <p:nvPr/>
        </p:nvSpPr>
        <p:spPr>
          <a:xfrm>
            <a:off x="9900000" y="4860000"/>
            <a:ext cx="1440000" cy="540000"/>
          </a:xfrm>
          <a:prstGeom prst="rect">
            <a:avLst/>
          </a:prstGeom>
          <a:noFill/>
        </p:spPr>
        <p:txBody>
          <a:bodyPr wrap="square" lIns="36000" tIns="36000" rIns="36000" bIns="36000" rtlCol="0" anchor="t">
            <a:noAutofit/>
          </a:bodyPr>
          <a:lstStyle/>
          <a:p>
            <a:pPr algn="ctr"/>
            <a:r>
              <a:rPr lang="en-SG" sz="1200" dirty="0" err="1">
                <a:solidFill>
                  <a:srgbClr val="0000FF"/>
                </a:solidFill>
              </a:rPr>
              <a:t>db</a:t>
            </a:r>
            <a:r>
              <a:rPr lang="en-SG" sz="1200" dirty="0">
                <a:solidFill>
                  <a:srgbClr val="0000FF"/>
                </a:solidFill>
              </a:rPr>
              <a:t> = 0.20</a:t>
            </a:r>
          </a:p>
          <a:p>
            <a:pPr algn="ctr"/>
            <a:r>
              <a:rPr lang="en-SG" sz="1200" dirty="0">
                <a:solidFill>
                  <a:srgbClr val="0000FF"/>
                </a:solidFill>
              </a:rPr>
              <a:t>Smallest overfit from alpha &gt;= 50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E69803-2B5D-4ED8-AED2-B9B5ADC593D2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0620000" y="4404049"/>
            <a:ext cx="222171" cy="455951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478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E5844595-CCD8-49DD-9077-6DE9A57544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2240073"/>
              </p:ext>
            </p:extLst>
          </p:nvPr>
        </p:nvGraphicFramePr>
        <p:xfrm>
          <a:off x="8460000" y="3240000"/>
          <a:ext cx="3600000" cy="34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4FE4C34-EECB-435E-92C9-A064E7594D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9617306"/>
              </p:ext>
            </p:extLst>
          </p:nvPr>
        </p:nvGraphicFramePr>
        <p:xfrm>
          <a:off x="3600000" y="3240000"/>
          <a:ext cx="4860000" cy="34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9FB5-C35B-42F5-A9DE-96AE419D1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dirty="0"/>
              <a:t>Data Science Process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Collect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Explore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Engineer feature</a:t>
            </a:r>
          </a:p>
          <a:p>
            <a:pPr marL="216000" indent="-216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FFFF00"/>
                </a:solidFill>
                <a:latin typeface="Arial Nova" panose="020B0504020202020204" pitchFamily="34" charset="0"/>
              </a:rPr>
              <a:t>Build model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b="1" dirty="0">
                <a:solidFill>
                  <a:srgbClr val="FFFF00"/>
                </a:solidFill>
                <a:latin typeface="Arial Nova" panose="020B0504020202020204" pitchFamily="34" charset="0"/>
              </a:rPr>
              <a:t>Logistic Regression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K Nearest Neighbours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Neural Network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Conclude on 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Deployment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C60BF-EAD5-456C-A779-888DB85B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3DA9F52-3041-4E41-887F-208B53780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Logistic Regression with Regularisation (</a:t>
            </a:r>
            <a:r>
              <a:rPr lang="en-SG" dirty="0" err="1"/>
              <a:t>statsmodels.api</a:t>
            </a:r>
            <a:r>
              <a:rPr lang="en-SG" dirty="0"/>
              <a:t>)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44723E4C-F69D-4598-B4C2-60499EF546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7441586"/>
              </p:ext>
            </p:extLst>
          </p:nvPr>
        </p:nvGraphicFramePr>
        <p:xfrm>
          <a:off x="3599999" y="1260000"/>
          <a:ext cx="8460000" cy="19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BBCA33F8-67FA-48EC-BD49-BE21D7EE753C}"/>
              </a:ext>
            </a:extLst>
          </p:cNvPr>
          <p:cNvSpPr/>
          <p:nvPr/>
        </p:nvSpPr>
        <p:spPr>
          <a:xfrm>
            <a:off x="4032000" y="3708000"/>
            <a:ext cx="1332000" cy="2160000"/>
          </a:xfrm>
          <a:prstGeom prst="rect">
            <a:avLst/>
          </a:prstGeom>
          <a:solidFill>
            <a:srgbClr val="92D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db</a:t>
            </a:r>
            <a:r>
              <a:rPr lang="en-SG" sz="1200" dirty="0">
                <a:solidFill>
                  <a:schemeClr val="tx1"/>
                </a:solidFill>
              </a:rPr>
              <a:t> = 0.20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AEE047-1F19-4BAF-A1BF-0E67E3CB0701}"/>
              </a:ext>
            </a:extLst>
          </p:cNvPr>
          <p:cNvSpPr/>
          <p:nvPr/>
        </p:nvSpPr>
        <p:spPr>
          <a:xfrm>
            <a:off x="5490000" y="3708000"/>
            <a:ext cx="1314000" cy="2160000"/>
          </a:xfrm>
          <a:prstGeom prst="rect">
            <a:avLst/>
          </a:prstGeom>
          <a:solidFill>
            <a:srgbClr val="92D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db</a:t>
            </a:r>
            <a:r>
              <a:rPr lang="en-SG" sz="1200" dirty="0">
                <a:solidFill>
                  <a:schemeClr val="tx1"/>
                </a:solidFill>
              </a:rPr>
              <a:t> = 0.35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FC97D3-9864-4674-8D53-A613E514EB56}"/>
              </a:ext>
            </a:extLst>
          </p:cNvPr>
          <p:cNvSpPr/>
          <p:nvPr/>
        </p:nvSpPr>
        <p:spPr>
          <a:xfrm>
            <a:off x="6948000" y="3708000"/>
            <a:ext cx="1296000" cy="2160000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pPr algn="ctr"/>
            <a:r>
              <a:rPr lang="en-SG" sz="1200" dirty="0" err="1">
                <a:solidFill>
                  <a:srgbClr val="0000FF"/>
                </a:solidFill>
              </a:rPr>
              <a:t>db</a:t>
            </a:r>
            <a:r>
              <a:rPr lang="en-SG" sz="1200" dirty="0">
                <a:solidFill>
                  <a:srgbClr val="0000FF"/>
                </a:solidFill>
              </a:rPr>
              <a:t> = 0.50</a:t>
            </a:r>
          </a:p>
          <a:p>
            <a:pPr algn="ctr"/>
            <a:r>
              <a:rPr lang="en-SG" sz="1200" dirty="0">
                <a:solidFill>
                  <a:srgbClr val="0000FF"/>
                </a:solidFill>
              </a:rPr>
              <a:t>Highest precision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49E031-10E1-4D4C-8FED-DDF1301243B8}"/>
              </a:ext>
            </a:extLst>
          </p:cNvPr>
          <p:cNvSpPr txBox="1"/>
          <p:nvPr/>
        </p:nvSpPr>
        <p:spPr>
          <a:xfrm>
            <a:off x="10080000" y="4860000"/>
            <a:ext cx="1440000" cy="540000"/>
          </a:xfrm>
          <a:prstGeom prst="rect">
            <a:avLst/>
          </a:prstGeom>
          <a:noFill/>
        </p:spPr>
        <p:txBody>
          <a:bodyPr wrap="square" lIns="36000" tIns="36000" rIns="36000" bIns="36000" rtlCol="0" anchor="t">
            <a:noAutofit/>
          </a:bodyPr>
          <a:lstStyle/>
          <a:p>
            <a:pPr algn="ctr"/>
            <a:r>
              <a:rPr lang="en-SG" sz="1200" dirty="0" err="1">
                <a:solidFill>
                  <a:srgbClr val="0000FF"/>
                </a:solidFill>
              </a:rPr>
              <a:t>db</a:t>
            </a:r>
            <a:r>
              <a:rPr lang="en-SG" sz="1200" dirty="0">
                <a:solidFill>
                  <a:srgbClr val="0000FF"/>
                </a:solidFill>
              </a:rPr>
              <a:t> = 0.20</a:t>
            </a:r>
          </a:p>
          <a:p>
            <a:pPr algn="ctr"/>
            <a:r>
              <a:rPr lang="en-SG" sz="1200" dirty="0">
                <a:solidFill>
                  <a:srgbClr val="0000FF"/>
                </a:solidFill>
              </a:rPr>
              <a:t>Smallest overfit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E69803-2B5D-4ED8-AED2-B9B5ADC593D2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10702212" y="4478694"/>
            <a:ext cx="97788" cy="381306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612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9FB5-C35B-42F5-A9DE-96AE419D1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dirty="0"/>
              <a:t>Data Science Process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Collect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Explore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Engineer feature</a:t>
            </a:r>
          </a:p>
          <a:p>
            <a:pPr marL="216000" indent="-216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FFFF00"/>
                </a:solidFill>
                <a:latin typeface="Arial Nova" panose="020B0504020202020204" pitchFamily="34" charset="0"/>
              </a:rPr>
              <a:t>Build model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b="1" dirty="0">
                <a:solidFill>
                  <a:srgbClr val="FFFF00"/>
                </a:solidFill>
                <a:latin typeface="Arial Nova" panose="020B0504020202020204" pitchFamily="34" charset="0"/>
              </a:rPr>
              <a:t>Logistic Regression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K Nearest Neighbours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Neural Network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Conclude on 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Deployment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C60BF-EAD5-456C-A779-888DB85B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3DA9F52-3041-4E41-887F-208B53780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Logistic Regression with Regularisation (</a:t>
            </a:r>
            <a:r>
              <a:rPr lang="en-SG" dirty="0" err="1"/>
              <a:t>statsmodels.api</a:t>
            </a:r>
            <a:r>
              <a:rPr lang="en-SG" dirty="0"/>
              <a:t>)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44723E4C-F69D-4598-B4C2-60499EF546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0991218"/>
              </p:ext>
            </p:extLst>
          </p:nvPr>
        </p:nvGraphicFramePr>
        <p:xfrm>
          <a:off x="3599999" y="1260000"/>
          <a:ext cx="8460000" cy="19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7B9094E-3008-4D7C-BE25-7E1D5361AE7B}"/>
              </a:ext>
            </a:extLst>
          </p:cNvPr>
          <p:cNvSpPr txBox="1"/>
          <p:nvPr/>
        </p:nvSpPr>
        <p:spPr>
          <a:xfrm>
            <a:off x="3780000" y="5760000"/>
            <a:ext cx="3060000" cy="7200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600" dirty="0">
                <a:solidFill>
                  <a:srgbClr val="0000FF"/>
                </a:solidFill>
              </a:rPr>
              <a:t>Recall (overfit)</a:t>
            </a:r>
          </a:p>
          <a:p>
            <a:r>
              <a:rPr lang="en-SG" sz="1600" dirty="0">
                <a:solidFill>
                  <a:srgbClr val="0000FF"/>
                </a:solidFill>
              </a:rPr>
              <a:t>CV Train = 0.920</a:t>
            </a:r>
          </a:p>
          <a:p>
            <a:r>
              <a:rPr lang="en-SG" sz="1600" dirty="0">
                <a:solidFill>
                  <a:srgbClr val="0000FF"/>
                </a:solidFill>
              </a:rPr>
              <a:t>CV Validate = 0.875 (-4.85%)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289AE2-DFEC-4089-A280-BA395377BE31}"/>
              </a:ext>
            </a:extLst>
          </p:cNvPr>
          <p:cNvSpPr txBox="1"/>
          <p:nvPr/>
        </p:nvSpPr>
        <p:spPr>
          <a:xfrm>
            <a:off x="6840000" y="5760000"/>
            <a:ext cx="2340000" cy="7200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600" dirty="0">
                <a:solidFill>
                  <a:srgbClr val="0000FF"/>
                </a:solidFill>
              </a:rPr>
              <a:t>Recall (overfit)</a:t>
            </a:r>
          </a:p>
          <a:p>
            <a:r>
              <a:rPr lang="en-SG" sz="1600" dirty="0">
                <a:solidFill>
                  <a:srgbClr val="0000FF"/>
                </a:solidFill>
              </a:rPr>
              <a:t>Train = 0.915</a:t>
            </a:r>
          </a:p>
          <a:p>
            <a:r>
              <a:rPr lang="en-SG" sz="1600" dirty="0">
                <a:solidFill>
                  <a:srgbClr val="0000FF"/>
                </a:solidFill>
              </a:rPr>
              <a:t>Test = 0.800 (-12.7%)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1AF49C-314A-40C0-B671-65D97A67FA08}"/>
              </a:ext>
            </a:extLst>
          </p:cNvPr>
          <p:cNvSpPr txBox="1"/>
          <p:nvPr/>
        </p:nvSpPr>
        <p:spPr>
          <a:xfrm>
            <a:off x="9180000" y="5759999"/>
            <a:ext cx="2340000" cy="7200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600" dirty="0">
                <a:solidFill>
                  <a:srgbClr val="0000FF"/>
                </a:solidFill>
              </a:rPr>
              <a:t>Precision (overfit)</a:t>
            </a:r>
          </a:p>
          <a:p>
            <a:r>
              <a:rPr lang="en-SG" sz="1600" dirty="0">
                <a:solidFill>
                  <a:srgbClr val="0000FF"/>
                </a:solidFill>
              </a:rPr>
              <a:t>Train = 0.226</a:t>
            </a:r>
          </a:p>
          <a:p>
            <a:r>
              <a:rPr lang="en-SG" sz="1600" dirty="0">
                <a:solidFill>
                  <a:srgbClr val="0000FF"/>
                </a:solidFill>
              </a:rPr>
              <a:t>Test = 0.212 (-6.09%)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A33761-0A8B-42E2-9680-7114EBD0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000" y="3420000"/>
            <a:ext cx="4594906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C9165C1C-3B7E-4F47-98D4-A40EB2FD8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000" y="3420000"/>
            <a:ext cx="3140051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35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44B1F3-7F82-4910-ACF4-5864F0B19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Develop interpretable machine learning model to predict and influence mortality of patients with heart failure warded in intensive care unit</a:t>
            </a:r>
          </a:p>
          <a:p>
            <a:pPr>
              <a:spcAft>
                <a:spcPts val="1800"/>
              </a:spcAft>
            </a:pPr>
            <a:r>
              <a:rPr lang="en-US" dirty="0"/>
              <a:t>Interpretable</a:t>
            </a:r>
          </a:p>
          <a:p>
            <a:pPr lvl="1">
              <a:spcAft>
                <a:spcPts val="1800"/>
              </a:spcAft>
            </a:pPr>
            <a:r>
              <a:rPr lang="en-US" i="1" dirty="0"/>
              <a:t>“Interpretability is the degree to which a human can understand the cause of a decision.”</a:t>
            </a:r>
          </a:p>
          <a:p>
            <a:pPr lvl="1">
              <a:spcAft>
                <a:spcPts val="1800"/>
              </a:spcAft>
            </a:pPr>
            <a:r>
              <a:rPr lang="en-US" i="1" dirty="0"/>
              <a:t>“Interpretability is the degree to which a human can consistently predict the model’s result”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9FB5-C35B-42F5-A9DE-96AE419D1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dirty="0"/>
              <a:t>Data Science Process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FFFF00"/>
                </a:solidFill>
                <a:latin typeface="Arial Nova" panose="020B0504020202020204" pitchFamily="34" charset="0"/>
              </a:rPr>
              <a:t>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Collect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Explore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Engineer feature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Build model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Conclude on 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Deployment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C60BF-EAD5-456C-A779-888DB85B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BAD790-B62E-40E3-A79D-8ABE09761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000" y="3419999"/>
            <a:ext cx="2345835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21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9FB5-C35B-42F5-A9DE-96AE419D1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dirty="0"/>
              <a:t>Data Science Process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Collect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Explore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Engineer feature</a:t>
            </a:r>
          </a:p>
          <a:p>
            <a:pPr marL="216000" indent="-216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FFFF00"/>
                </a:solidFill>
                <a:latin typeface="Arial Nova" panose="020B0504020202020204" pitchFamily="34" charset="0"/>
              </a:rPr>
              <a:t>Build model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Logistic Regression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K Nearest Neighbours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Neural Network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Conclude on 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Deployment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C60BF-EAD5-456C-A779-888DB85B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3DA9F52-3041-4E41-887F-208B53780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Pipeline (train=</a:t>
            </a:r>
            <a:r>
              <a:rPr lang="en-SG" dirty="0" err="1"/>
              <a:t>fit_transform</a:t>
            </a:r>
            <a:r>
              <a:rPr lang="en-SG" dirty="0"/>
              <a:t>, validate=transform)</a:t>
            </a:r>
          </a:p>
          <a:p>
            <a:pPr lvl="1"/>
            <a:r>
              <a:rPr lang="en-SG" dirty="0" err="1"/>
              <a:t>KNNImpute</a:t>
            </a:r>
            <a:endParaRPr lang="en-SG" dirty="0"/>
          </a:p>
          <a:p>
            <a:pPr lvl="1"/>
            <a:r>
              <a:rPr lang="en-SG" dirty="0"/>
              <a:t>SMOTE</a:t>
            </a:r>
          </a:p>
          <a:p>
            <a:pPr lvl="1"/>
            <a:r>
              <a:rPr lang="en-SG" dirty="0" err="1"/>
              <a:t>StandardScaler</a:t>
            </a:r>
            <a:endParaRPr lang="en-SG" dirty="0"/>
          </a:p>
          <a:p>
            <a:pPr lvl="1"/>
            <a:r>
              <a:rPr lang="en-SG" dirty="0">
                <a:solidFill>
                  <a:srgbClr val="0000FF"/>
                </a:solidFill>
              </a:rPr>
              <a:t>Model</a:t>
            </a:r>
          </a:p>
          <a:p>
            <a:pPr lvl="2"/>
            <a:r>
              <a:rPr lang="en-SG" dirty="0">
                <a:solidFill>
                  <a:srgbClr val="0000FF"/>
                </a:solidFill>
              </a:rPr>
              <a:t>Decision Tree</a:t>
            </a:r>
          </a:p>
          <a:p>
            <a:pPr lvl="2"/>
            <a:r>
              <a:rPr lang="en-SG" dirty="0">
                <a:solidFill>
                  <a:srgbClr val="0000FF"/>
                </a:solidFill>
              </a:rPr>
              <a:t>Random Forest</a:t>
            </a:r>
          </a:p>
          <a:p>
            <a:pPr lvl="2"/>
            <a:r>
              <a:rPr lang="en-SG" dirty="0">
                <a:solidFill>
                  <a:srgbClr val="0000FF"/>
                </a:solidFill>
              </a:rPr>
              <a:t>Multinomial Naïve Bayes</a:t>
            </a:r>
          </a:p>
          <a:p>
            <a:pPr lvl="2"/>
            <a:r>
              <a:rPr lang="en-SG" dirty="0">
                <a:solidFill>
                  <a:srgbClr val="0000FF"/>
                </a:solidFill>
              </a:rPr>
              <a:t>K Nearest Neighbours</a:t>
            </a:r>
          </a:p>
          <a:p>
            <a:pPr lvl="2"/>
            <a:r>
              <a:rPr lang="en-SG" dirty="0">
                <a:solidFill>
                  <a:srgbClr val="0000FF"/>
                </a:solidFill>
              </a:rPr>
              <a:t>Support Vector Machine</a:t>
            </a:r>
          </a:p>
          <a:p>
            <a:r>
              <a:rPr lang="en-SG" dirty="0"/>
              <a:t>Hyperparameter search settings</a:t>
            </a:r>
          </a:p>
          <a:p>
            <a:r>
              <a:rPr lang="en-SG" dirty="0" err="1"/>
              <a:t>GridSearchCV</a:t>
            </a:r>
            <a:r>
              <a:rPr lang="en-SG" dirty="0"/>
              <a:t> (return train score, scoring = recall, 15-fold)</a:t>
            </a:r>
          </a:p>
          <a:p>
            <a:r>
              <a:rPr lang="en-SG" dirty="0"/>
              <a:t>Fit</a:t>
            </a:r>
          </a:p>
          <a:p>
            <a:r>
              <a:rPr lang="en-SG" dirty="0"/>
              <a:t>CV results</a:t>
            </a:r>
          </a:p>
          <a:p>
            <a:pPr lvl="1"/>
            <a:r>
              <a:rPr lang="en-SG" dirty="0"/>
              <a:t>Train recall</a:t>
            </a:r>
          </a:p>
          <a:p>
            <a:pPr lvl="1"/>
            <a:r>
              <a:rPr lang="en-SG" dirty="0"/>
              <a:t>Validate recall</a:t>
            </a:r>
          </a:p>
        </p:txBody>
      </p:sp>
    </p:spTree>
    <p:extLst>
      <p:ext uri="{BB962C8B-B14F-4D97-AF65-F5344CB8AC3E}">
        <p14:creationId xmlns:p14="http://schemas.microsoft.com/office/powerpoint/2010/main" val="3100113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9FB5-C35B-42F5-A9DE-96AE419D1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dirty="0"/>
              <a:t>Data Science Process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Collect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Explore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Engineer feature</a:t>
            </a:r>
          </a:p>
          <a:p>
            <a:pPr marL="216000" indent="-216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FFFF00"/>
                </a:solidFill>
                <a:latin typeface="Arial Nova" panose="020B0504020202020204" pitchFamily="34" charset="0"/>
              </a:rPr>
              <a:t>Build model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Logistic Regression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K Nearest Neighbours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Neural Network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Conclude on 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Deployment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C60BF-EAD5-456C-A779-888DB85B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3DA9F52-3041-4E41-887F-208B53780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Model</a:t>
            </a:r>
          </a:p>
          <a:p>
            <a:pPr lvl="1"/>
            <a:r>
              <a:rPr lang="en-SG" dirty="0"/>
              <a:t>Decision Tree</a:t>
            </a:r>
          </a:p>
          <a:p>
            <a:pPr lvl="1"/>
            <a:r>
              <a:rPr lang="en-SG" dirty="0"/>
              <a:t>Random Forest</a:t>
            </a:r>
          </a:p>
          <a:p>
            <a:pPr lvl="1"/>
            <a:r>
              <a:rPr lang="en-SG" dirty="0"/>
              <a:t>Multinomial Naïve Bayes</a:t>
            </a:r>
          </a:p>
          <a:p>
            <a:pPr lvl="1"/>
            <a:r>
              <a:rPr lang="en-SG" dirty="0">
                <a:solidFill>
                  <a:srgbClr val="0000FF"/>
                </a:solidFill>
              </a:rPr>
              <a:t>K Nearest Neighbours (best balanced performance in recall and overfit)</a:t>
            </a:r>
          </a:p>
          <a:p>
            <a:pPr lvl="1"/>
            <a:r>
              <a:rPr lang="en-SG" dirty="0"/>
              <a:t>Support Vector Machine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9D62503-3F45-423B-966E-C236AA0953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6916049"/>
              </p:ext>
            </p:extLst>
          </p:nvPr>
        </p:nvGraphicFramePr>
        <p:xfrm>
          <a:off x="3685592" y="3041999"/>
          <a:ext cx="8014408" cy="3405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8F2507C-F2C7-4651-A8C9-3293A29CCEAA}"/>
              </a:ext>
            </a:extLst>
          </p:cNvPr>
          <p:cNvSpPr/>
          <p:nvPr/>
        </p:nvSpPr>
        <p:spPr>
          <a:xfrm>
            <a:off x="4104000" y="3528000"/>
            <a:ext cx="2124000" cy="2376000"/>
          </a:xfrm>
          <a:prstGeom prst="rect">
            <a:avLst/>
          </a:prstGeom>
          <a:solidFill>
            <a:srgbClr val="92D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b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Decision 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F4C20E-402E-45BF-99CC-E17CBC295D62}"/>
              </a:ext>
            </a:extLst>
          </p:cNvPr>
          <p:cNvSpPr/>
          <p:nvPr/>
        </p:nvSpPr>
        <p:spPr>
          <a:xfrm>
            <a:off x="6228000" y="3528000"/>
            <a:ext cx="504000" cy="2376000"/>
          </a:xfrm>
          <a:prstGeom prst="rect">
            <a:avLst/>
          </a:prstGeom>
          <a:solidFill>
            <a:srgbClr val="00B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b"/>
          <a:lstStyle/>
          <a:p>
            <a:pPr algn="ctr"/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663198-C1BF-42C6-97AF-AB7FE6339653}"/>
              </a:ext>
            </a:extLst>
          </p:cNvPr>
          <p:cNvSpPr/>
          <p:nvPr/>
        </p:nvSpPr>
        <p:spPr>
          <a:xfrm>
            <a:off x="6732000" y="3528000"/>
            <a:ext cx="540000" cy="2376000"/>
          </a:xfrm>
          <a:prstGeom prst="rect">
            <a:avLst/>
          </a:prstGeom>
          <a:solidFill>
            <a:srgbClr val="92D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b"/>
          <a:lstStyle/>
          <a:p>
            <a:pPr algn="ctr"/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8BC3ED-B0F6-45D0-953C-82C1263ADEDF}"/>
              </a:ext>
            </a:extLst>
          </p:cNvPr>
          <p:cNvSpPr/>
          <p:nvPr/>
        </p:nvSpPr>
        <p:spPr>
          <a:xfrm>
            <a:off x="7272000" y="3528000"/>
            <a:ext cx="2124000" cy="2376000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b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Random Forest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83B3B5-0D6C-415F-91F5-5D2358B0800E}"/>
              </a:ext>
            </a:extLst>
          </p:cNvPr>
          <p:cNvSpPr/>
          <p:nvPr/>
        </p:nvSpPr>
        <p:spPr>
          <a:xfrm>
            <a:off x="9396000" y="3528000"/>
            <a:ext cx="2052000" cy="2376000"/>
          </a:xfrm>
          <a:prstGeom prst="rect">
            <a:avLst/>
          </a:prstGeom>
          <a:solidFill>
            <a:srgbClr val="92D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b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Support Vector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C2D89A-84F7-46F7-9643-9500B69D690B}"/>
              </a:ext>
            </a:extLst>
          </p:cNvPr>
          <p:cNvSpPr txBox="1"/>
          <p:nvPr/>
        </p:nvSpPr>
        <p:spPr>
          <a:xfrm>
            <a:off x="4680000" y="6300000"/>
            <a:ext cx="1980000" cy="360000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SG" sz="1400" dirty="0">
                <a:solidFill>
                  <a:srgbClr val="0000FF"/>
                </a:solidFill>
              </a:rPr>
              <a:t>K Nearest Neighbours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ECF808-8D22-4BC1-A854-835E183556A4}"/>
              </a:ext>
            </a:extLst>
          </p:cNvPr>
          <p:cNvSpPr txBox="1"/>
          <p:nvPr/>
        </p:nvSpPr>
        <p:spPr>
          <a:xfrm>
            <a:off x="7020000" y="6300000"/>
            <a:ext cx="2160000" cy="360000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SG" sz="1400" dirty="0"/>
              <a:t>Multinomial Naïve Bayes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7C3AE8-65AE-4490-992A-B5F6805E36B4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670000" y="5262465"/>
            <a:ext cx="740131" cy="1037535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615B51-753D-4B0C-88FA-8FA2D9406B46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7020000" y="5150500"/>
            <a:ext cx="1080000" cy="11495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425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9FB5-C35B-42F5-A9DE-96AE419D1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dirty="0"/>
              <a:t>Data Science Process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Collect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Explore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Engineer feature</a:t>
            </a:r>
          </a:p>
          <a:p>
            <a:pPr marL="216000" indent="-216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FFFF00"/>
                </a:solidFill>
                <a:latin typeface="Arial Nova" panose="020B0504020202020204" pitchFamily="34" charset="0"/>
              </a:rPr>
              <a:t>Build model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Logistic Regression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b="1" dirty="0">
                <a:solidFill>
                  <a:srgbClr val="FFFF00"/>
                </a:solidFill>
                <a:latin typeface="Arial Nova" panose="020B0504020202020204" pitchFamily="34" charset="0"/>
              </a:rPr>
              <a:t>K Nearest Neighbours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Neural Network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Conclude on 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Deployment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C60BF-EAD5-456C-A779-888DB85B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3DA9F52-3041-4E41-887F-208B53780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K Nearest Neighbours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40C7211E-EF80-4153-B31D-91B76CD390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1510501"/>
              </p:ext>
            </p:extLst>
          </p:nvPr>
        </p:nvGraphicFramePr>
        <p:xfrm>
          <a:off x="3599999" y="1260000"/>
          <a:ext cx="8460000" cy="19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A098DA4-DBE9-42F6-BD7E-5FC889ACC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802067"/>
              </p:ext>
            </p:extLst>
          </p:nvPr>
        </p:nvGraphicFramePr>
        <p:xfrm>
          <a:off x="3599998" y="3420000"/>
          <a:ext cx="2700000" cy="1246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33213337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173984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42693892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24142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100" b="0" u="none" strike="noStrike" dirty="0">
                          <a:effectLst/>
                          <a:latin typeface="+mn-lt"/>
                        </a:rPr>
                        <a:t>Over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u="none" strike="noStrike" dirty="0">
                          <a:effectLst/>
                          <a:latin typeface="+mn-lt"/>
                        </a:rPr>
                        <a:t>Train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u="none" strike="noStrike" dirty="0">
                          <a:effectLst/>
                          <a:latin typeface="+mn-lt"/>
                        </a:rPr>
                        <a:t>Valid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u="none" strike="noStrike" dirty="0">
                          <a:effectLst/>
                          <a:latin typeface="+mn-lt"/>
                        </a:rPr>
                        <a:t>Over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99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0.70</a:t>
                      </a:r>
                    </a:p>
                  </a:txBody>
                  <a:tcPr marL="36000" marR="36000" marT="72000" marB="72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u="none" strike="noStrike" dirty="0">
                          <a:effectLst/>
                          <a:latin typeface="+mn-lt"/>
                        </a:rPr>
                        <a:t>0.863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u="none" strike="noStrike" dirty="0">
                          <a:effectLst/>
                          <a:latin typeface="+mn-lt"/>
                        </a:rPr>
                        <a:t>0.698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u="none" strike="noStrike">
                          <a:effectLst/>
                          <a:latin typeface="+mn-lt"/>
                        </a:rPr>
                        <a:t>-19.14%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/>
                </a:tc>
                <a:extLst>
                  <a:ext uri="{0D108BD9-81ED-4DB2-BD59-A6C34878D82A}">
                    <a16:rowId xmlns:a16="http://schemas.microsoft.com/office/drawing/2014/main" val="4105542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100" b="0" u="none" strike="noStrike" dirty="0">
                          <a:effectLst/>
                          <a:latin typeface="+mn-lt"/>
                        </a:rPr>
                        <a:t>0.85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u="none" strike="noStrike" dirty="0">
                          <a:effectLst/>
                          <a:latin typeface="+mn-lt"/>
                        </a:rPr>
                        <a:t>0.915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u="none" strike="noStrike" dirty="0">
                          <a:effectLst/>
                          <a:latin typeface="+mn-lt"/>
                        </a:rPr>
                        <a:t>0.792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u="none" strike="noStrike" dirty="0">
                          <a:effectLst/>
                          <a:latin typeface="+mn-lt"/>
                        </a:rPr>
                        <a:t>-13.42%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/>
                </a:tc>
                <a:extLst>
                  <a:ext uri="{0D108BD9-81ED-4DB2-BD59-A6C34878D82A}">
                    <a16:rowId xmlns:a16="http://schemas.microsoft.com/office/drawing/2014/main" val="1638236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100" b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1.00</a:t>
                      </a:r>
                      <a:endParaRPr lang="en-SG" sz="1100" b="0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0.941</a:t>
                      </a:r>
                      <a:endParaRPr lang="en-SG" sz="1100" b="0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0.848</a:t>
                      </a:r>
                      <a:endParaRPr lang="en-SG" sz="1100" b="0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-9.98%</a:t>
                      </a:r>
                      <a:endParaRPr lang="en-SG" sz="1100" b="0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/>
                </a:tc>
                <a:extLst>
                  <a:ext uri="{0D108BD9-81ED-4DB2-BD59-A6C34878D82A}">
                    <a16:rowId xmlns:a16="http://schemas.microsoft.com/office/drawing/2014/main" val="81425000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8548E90-865C-4477-AFA5-10B6D7E5A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982182"/>
              </p:ext>
            </p:extLst>
          </p:nvPr>
        </p:nvGraphicFramePr>
        <p:xfrm>
          <a:off x="6480000" y="3420000"/>
          <a:ext cx="2700000" cy="1246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7627997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203656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6579262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272249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100" b="0" u="none" strike="noStrike" dirty="0">
                          <a:effectLst/>
                          <a:latin typeface="+mn-lt"/>
                        </a:rPr>
                        <a:t>NN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u="none" strike="noStrike" dirty="0">
                          <a:effectLst/>
                          <a:latin typeface="+mn-lt"/>
                        </a:rPr>
                        <a:t>Train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u="none" strike="noStrike" dirty="0">
                          <a:effectLst/>
                          <a:latin typeface="+mn-lt"/>
                        </a:rPr>
                        <a:t>Valid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u="none" strike="noStrike" dirty="0">
                          <a:effectLst/>
                          <a:latin typeface="+mn-lt"/>
                        </a:rPr>
                        <a:t>Over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625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100" b="0" u="none" strike="noStrike">
                          <a:effectLst/>
                          <a:latin typeface="+mn-lt"/>
                        </a:rPr>
                        <a:t>100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u="none" strike="noStrike" dirty="0">
                          <a:effectLst/>
                          <a:latin typeface="+mn-lt"/>
                        </a:rPr>
                        <a:t>0.908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u="none" strike="noStrike" dirty="0">
                          <a:effectLst/>
                          <a:latin typeface="+mn-lt"/>
                        </a:rPr>
                        <a:t>0.774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u="none" strike="noStrike">
                          <a:effectLst/>
                          <a:latin typeface="+mn-lt"/>
                        </a:rPr>
                        <a:t>-14.76%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/>
                </a:tc>
                <a:extLst>
                  <a:ext uri="{0D108BD9-81ED-4DB2-BD59-A6C34878D82A}">
                    <a16:rowId xmlns:a16="http://schemas.microsoft.com/office/drawing/2014/main" val="1602495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100" b="0" u="none" strike="noStrike">
                          <a:effectLst/>
                          <a:latin typeface="+mn-lt"/>
                        </a:rPr>
                        <a:t>150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u="none" strike="noStrike" dirty="0">
                          <a:effectLst/>
                          <a:latin typeface="+mn-lt"/>
                        </a:rPr>
                        <a:t>0.907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u="none" strike="noStrike" dirty="0">
                          <a:effectLst/>
                          <a:latin typeface="+mn-lt"/>
                        </a:rPr>
                        <a:t>0.780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u="none" strike="noStrike">
                          <a:effectLst/>
                          <a:latin typeface="+mn-lt"/>
                        </a:rPr>
                        <a:t>-13.99%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/>
                </a:tc>
                <a:extLst>
                  <a:ext uri="{0D108BD9-81ED-4DB2-BD59-A6C34878D82A}">
                    <a16:rowId xmlns:a16="http://schemas.microsoft.com/office/drawing/2014/main" val="2238025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100" b="0" u="none" strike="noStrike" dirty="0">
                          <a:effectLst/>
                          <a:latin typeface="+mn-lt"/>
                        </a:rPr>
                        <a:t>200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u="none" strike="noStrike" dirty="0">
                          <a:effectLst/>
                          <a:latin typeface="+mn-lt"/>
                        </a:rPr>
                        <a:t>0.905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u="none" strike="noStrike" dirty="0">
                          <a:effectLst/>
                          <a:latin typeface="+mn-lt"/>
                        </a:rPr>
                        <a:t>0.784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u="none" strike="noStrike" dirty="0">
                          <a:effectLst/>
                          <a:latin typeface="+mn-lt"/>
                        </a:rPr>
                        <a:t>-13.37%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/>
                </a:tc>
                <a:extLst>
                  <a:ext uri="{0D108BD9-81ED-4DB2-BD59-A6C34878D82A}">
                    <a16:rowId xmlns:a16="http://schemas.microsoft.com/office/drawing/2014/main" val="4053948599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4ED4E50-DDB9-44D9-8E10-EE6A850B9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535170"/>
              </p:ext>
            </p:extLst>
          </p:nvPr>
        </p:nvGraphicFramePr>
        <p:xfrm>
          <a:off x="9360000" y="4860000"/>
          <a:ext cx="2700000" cy="934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9833757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669445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264075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741881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100" b="0" u="none" strike="noStrike" dirty="0">
                          <a:effectLst/>
                          <a:latin typeface="+mn-lt"/>
                        </a:rPr>
                        <a:t>Algo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u="none" strike="noStrike" dirty="0">
                          <a:effectLst/>
                          <a:latin typeface="+mn-lt"/>
                        </a:rPr>
                        <a:t>Train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u="none" strike="noStrike" dirty="0">
                          <a:effectLst/>
                          <a:latin typeface="+mn-lt"/>
                        </a:rPr>
                        <a:t>Valid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u="none" strike="noStrike" dirty="0">
                          <a:effectLst/>
                          <a:latin typeface="+mn-lt"/>
                        </a:rPr>
                        <a:t>Over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2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100" b="0" u="none" strike="noStrike" dirty="0">
                          <a:effectLst/>
                          <a:latin typeface="+mn-lt"/>
                        </a:rPr>
                        <a:t>auto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u="none" strike="noStrike" dirty="0">
                          <a:effectLst/>
                          <a:latin typeface="+mn-lt"/>
                        </a:rPr>
                        <a:t>0.907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u="none" strike="noStrike" dirty="0">
                          <a:effectLst/>
                          <a:latin typeface="+mn-lt"/>
                        </a:rPr>
                        <a:t>0.779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u="none" strike="noStrike">
                          <a:effectLst/>
                          <a:latin typeface="+mn-lt"/>
                        </a:rPr>
                        <a:t>-14.04%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/>
                </a:tc>
                <a:extLst>
                  <a:ext uri="{0D108BD9-81ED-4DB2-BD59-A6C34878D82A}">
                    <a16:rowId xmlns:a16="http://schemas.microsoft.com/office/drawing/2014/main" val="3640606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100" b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brute</a:t>
                      </a:r>
                      <a:endParaRPr lang="en-SG" sz="1100" b="0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0.907</a:t>
                      </a:r>
                      <a:endParaRPr lang="en-SG" sz="1100" b="0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0.779</a:t>
                      </a:r>
                      <a:endParaRPr lang="en-SG" sz="1100" b="0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-14.04%</a:t>
                      </a:r>
                      <a:endParaRPr lang="en-SG" sz="1100" b="0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/>
                </a:tc>
                <a:extLst>
                  <a:ext uri="{0D108BD9-81ED-4DB2-BD59-A6C34878D82A}">
                    <a16:rowId xmlns:a16="http://schemas.microsoft.com/office/drawing/2014/main" val="46406610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22B4214-353F-47C6-8695-CE711C225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657530"/>
              </p:ext>
            </p:extLst>
          </p:nvPr>
        </p:nvGraphicFramePr>
        <p:xfrm>
          <a:off x="3599998" y="4860000"/>
          <a:ext cx="2700000" cy="934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7916563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571118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041956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338725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</a:t>
                      </a:r>
                    </a:p>
                  </a:txBody>
                  <a:tcPr marL="36000" marR="36000" marT="72000" marB="720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u="none" strike="noStrike" dirty="0">
                          <a:effectLst/>
                          <a:latin typeface="+mn-lt"/>
                        </a:rPr>
                        <a:t>Train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u="none" strike="noStrike" dirty="0">
                          <a:effectLst/>
                          <a:latin typeface="+mn-lt"/>
                        </a:rPr>
                        <a:t>Valid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u="none" strike="noStrike" dirty="0">
                          <a:effectLst/>
                          <a:latin typeface="+mn-lt"/>
                        </a:rPr>
                        <a:t>Over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28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100" b="0" u="none" strike="noStrike">
                          <a:effectLst/>
                          <a:latin typeface="+mn-lt"/>
                        </a:rPr>
                        <a:t>p=1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u="none" strike="noStrike" dirty="0">
                          <a:effectLst/>
                          <a:latin typeface="+mn-lt"/>
                        </a:rPr>
                        <a:t>0.865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u="none" strike="noStrike" dirty="0">
                          <a:effectLst/>
                          <a:latin typeface="+mn-lt"/>
                        </a:rPr>
                        <a:t>0.688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u="none" strike="noStrike">
                          <a:effectLst/>
                          <a:latin typeface="+mn-lt"/>
                        </a:rPr>
                        <a:t>-20.49%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/>
                </a:tc>
                <a:extLst>
                  <a:ext uri="{0D108BD9-81ED-4DB2-BD59-A6C34878D82A}">
                    <a16:rowId xmlns:a16="http://schemas.microsoft.com/office/drawing/2014/main" val="979277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100" b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p=2</a:t>
                      </a:r>
                      <a:endParaRPr lang="en-SG" sz="1100" b="0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0.948</a:t>
                      </a:r>
                      <a:endParaRPr lang="en-SG" sz="1100" b="0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0.871</a:t>
                      </a:r>
                      <a:endParaRPr lang="en-SG" sz="1100" b="0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-8.17%</a:t>
                      </a:r>
                      <a:endParaRPr lang="en-SG" sz="1100" b="0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/>
                </a:tc>
                <a:extLst>
                  <a:ext uri="{0D108BD9-81ED-4DB2-BD59-A6C34878D82A}">
                    <a16:rowId xmlns:a16="http://schemas.microsoft.com/office/drawing/2014/main" val="225951726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9352934-A583-4255-8CBA-6CA65A5F2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189871"/>
              </p:ext>
            </p:extLst>
          </p:nvPr>
        </p:nvGraphicFramePr>
        <p:xfrm>
          <a:off x="6480000" y="4860000"/>
          <a:ext cx="2700000" cy="934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86207959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331476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1967654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77578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100" b="0" u="none" strike="noStrike" dirty="0">
                          <a:effectLst/>
                          <a:latin typeface="+mn-lt"/>
                        </a:rPr>
                        <a:t>Weight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u="none" strike="noStrike" dirty="0">
                          <a:effectLst/>
                          <a:latin typeface="+mn-lt"/>
                        </a:rPr>
                        <a:t>Train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u="none" strike="noStrike" dirty="0">
                          <a:effectLst/>
                          <a:latin typeface="+mn-lt"/>
                        </a:rPr>
                        <a:t>Valid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u="none" strike="noStrike" dirty="0">
                          <a:effectLst/>
                          <a:latin typeface="+mn-lt"/>
                        </a:rPr>
                        <a:t>Over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066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100" b="0" u="none" strike="noStrike" dirty="0" err="1">
                          <a:effectLst/>
                          <a:latin typeface="+mn-lt"/>
                        </a:rPr>
                        <a:t>Dist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u="none" strike="noStrike" dirty="0">
                          <a:effectLst/>
                          <a:latin typeface="+mn-lt"/>
                        </a:rPr>
                        <a:t>1.000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u="none" strike="noStrike" dirty="0">
                          <a:effectLst/>
                          <a:latin typeface="+mn-lt"/>
                        </a:rPr>
                        <a:t>0.781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u="none" strike="noStrike">
                          <a:effectLst/>
                          <a:latin typeface="+mn-lt"/>
                        </a:rPr>
                        <a:t>-21.87%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/>
                </a:tc>
                <a:extLst>
                  <a:ext uri="{0D108BD9-81ED-4DB2-BD59-A6C34878D82A}">
                    <a16:rowId xmlns:a16="http://schemas.microsoft.com/office/drawing/2014/main" val="1253049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100" b="0" u="none" strike="noStrike" dirty="0" err="1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Unif</a:t>
                      </a:r>
                      <a:endParaRPr lang="en-SG" sz="1100" b="0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0.813</a:t>
                      </a:r>
                      <a:endParaRPr lang="en-SG" sz="1100" b="0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0.777</a:t>
                      </a:r>
                      <a:endParaRPr lang="en-SG" sz="1100" b="0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-4.42%</a:t>
                      </a:r>
                      <a:endParaRPr lang="en-SG" sz="1100" b="0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72000" marB="72000" anchor="ctr"/>
                </a:tc>
                <a:extLst>
                  <a:ext uri="{0D108BD9-81ED-4DB2-BD59-A6C34878D82A}">
                    <a16:rowId xmlns:a16="http://schemas.microsoft.com/office/drawing/2014/main" val="179400117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199FBC7-2895-4A54-96E9-A57476BCC9D4}"/>
              </a:ext>
            </a:extLst>
          </p:cNvPr>
          <p:cNvSpPr txBox="1"/>
          <p:nvPr/>
        </p:nvSpPr>
        <p:spPr>
          <a:xfrm>
            <a:off x="4500000" y="5940000"/>
            <a:ext cx="6300000" cy="540000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SG" sz="1600" dirty="0">
                <a:solidFill>
                  <a:srgbClr val="0000FF"/>
                </a:solidFill>
              </a:rPr>
              <a:t>Parameter and hyperparameters with smallest overfit indicated in blue</a:t>
            </a:r>
          </a:p>
        </p:txBody>
      </p:sp>
    </p:spTree>
    <p:extLst>
      <p:ext uri="{BB962C8B-B14F-4D97-AF65-F5344CB8AC3E}">
        <p14:creationId xmlns:p14="http://schemas.microsoft.com/office/powerpoint/2010/main" val="661545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9FB5-C35B-42F5-A9DE-96AE419D1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dirty="0"/>
              <a:t>Data Science Process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Collect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Explore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Engineer feature</a:t>
            </a:r>
          </a:p>
          <a:p>
            <a:pPr marL="216000" indent="-216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FFFF00"/>
                </a:solidFill>
                <a:latin typeface="Arial Nova" panose="020B0504020202020204" pitchFamily="34" charset="0"/>
              </a:rPr>
              <a:t>Build model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Logistic Regression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b="1" dirty="0">
                <a:solidFill>
                  <a:srgbClr val="FFFF00"/>
                </a:solidFill>
                <a:latin typeface="Arial Nova" panose="020B0504020202020204" pitchFamily="34" charset="0"/>
              </a:rPr>
              <a:t>K Nearest Neighbours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Neural Network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Conclude on 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Deployment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C60BF-EAD5-456C-A779-888DB85B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3DA9F52-3041-4E41-887F-208B53780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K Nearest Neighbours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40C7211E-EF80-4153-B31D-91B76CD390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3562393"/>
              </p:ext>
            </p:extLst>
          </p:nvPr>
        </p:nvGraphicFramePr>
        <p:xfrm>
          <a:off x="3599999" y="1260000"/>
          <a:ext cx="8460000" cy="19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5D84C4E-992A-4140-AFD8-009F96DB39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4847685"/>
              </p:ext>
            </p:extLst>
          </p:nvPr>
        </p:nvGraphicFramePr>
        <p:xfrm>
          <a:off x="3600000" y="3420000"/>
          <a:ext cx="41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0241C58-1F6D-4EA1-8B37-9B3820562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2502667"/>
              </p:ext>
            </p:extLst>
          </p:nvPr>
        </p:nvGraphicFramePr>
        <p:xfrm>
          <a:off x="7920000" y="3420000"/>
          <a:ext cx="41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347E4E1-51D5-422E-803A-F97A4B41BA0C}"/>
              </a:ext>
            </a:extLst>
          </p:cNvPr>
          <p:cNvSpPr txBox="1"/>
          <p:nvPr/>
        </p:nvSpPr>
        <p:spPr>
          <a:xfrm>
            <a:off x="5400000" y="6300000"/>
            <a:ext cx="5760000" cy="360000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SG" sz="1600" dirty="0">
                <a:solidFill>
                  <a:srgbClr val="0000FF"/>
                </a:solidFill>
              </a:rPr>
              <a:t>More nearest neighbours, lower performance and smaller overfit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40124C-4B6C-4635-A347-778FAB41A41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280000" y="4786604"/>
            <a:ext cx="3150000" cy="1513396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03DB60-1AAF-4E1B-BA13-D06D458E833F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960637" y="4478694"/>
            <a:ext cx="1319363" cy="1821306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348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9FB5-C35B-42F5-A9DE-96AE419D1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dirty="0"/>
              <a:t>Data Science Process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Collect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Explore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Engineer feature</a:t>
            </a:r>
          </a:p>
          <a:p>
            <a:pPr marL="216000" indent="-216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FFFF00"/>
                </a:solidFill>
                <a:latin typeface="Arial Nova" panose="020B0504020202020204" pitchFamily="34" charset="0"/>
              </a:rPr>
              <a:t>Build model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Logistic Regression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b="1" dirty="0">
                <a:solidFill>
                  <a:srgbClr val="FFFF00"/>
                </a:solidFill>
                <a:latin typeface="Arial Nova" panose="020B0504020202020204" pitchFamily="34" charset="0"/>
              </a:rPr>
              <a:t>K Nearest Neighbours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Neural Network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Conclude on 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Deployment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C60BF-EAD5-456C-A779-888DB85B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3DA9F52-3041-4E41-887F-208B53780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K Nearest Neighbours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40C7211E-EF80-4153-B31D-91B76CD390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8926941"/>
              </p:ext>
            </p:extLst>
          </p:nvPr>
        </p:nvGraphicFramePr>
        <p:xfrm>
          <a:off x="3599999" y="1260000"/>
          <a:ext cx="8460000" cy="19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67E80A91-D1F4-46BA-8A74-A7009EA29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89" y="3419999"/>
            <a:ext cx="4594911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FE5BC3-3FB4-4169-9F40-40F6EB60A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000" y="3420000"/>
            <a:ext cx="3140043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D3ABD2-2422-44C9-89E1-E6B0FC3C0314}"/>
              </a:ext>
            </a:extLst>
          </p:cNvPr>
          <p:cNvSpPr txBox="1"/>
          <p:nvPr/>
        </p:nvSpPr>
        <p:spPr>
          <a:xfrm>
            <a:off x="3780000" y="5760000"/>
            <a:ext cx="3060000" cy="7200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600" dirty="0">
                <a:solidFill>
                  <a:srgbClr val="0000FF"/>
                </a:solidFill>
              </a:rPr>
              <a:t>Recall (overfit)</a:t>
            </a:r>
          </a:p>
          <a:p>
            <a:r>
              <a:rPr lang="en-SG" sz="1600" dirty="0">
                <a:solidFill>
                  <a:srgbClr val="0000FF"/>
                </a:solidFill>
              </a:rPr>
              <a:t>CV Train = 0.929</a:t>
            </a:r>
          </a:p>
          <a:p>
            <a:r>
              <a:rPr lang="en-SG" sz="1600" dirty="0">
                <a:solidFill>
                  <a:srgbClr val="0000FF"/>
                </a:solidFill>
              </a:rPr>
              <a:t>CV Validate = 0.917 (-1.29%)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EE77AB-3107-46B3-91B2-1448C5F16769}"/>
              </a:ext>
            </a:extLst>
          </p:cNvPr>
          <p:cNvSpPr txBox="1"/>
          <p:nvPr/>
        </p:nvSpPr>
        <p:spPr>
          <a:xfrm>
            <a:off x="6840000" y="5760000"/>
            <a:ext cx="2340000" cy="7200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600" dirty="0">
                <a:solidFill>
                  <a:srgbClr val="0000FF"/>
                </a:solidFill>
              </a:rPr>
              <a:t>Recall (overfit)</a:t>
            </a:r>
          </a:p>
          <a:p>
            <a:r>
              <a:rPr lang="en-SG" sz="1600" dirty="0">
                <a:solidFill>
                  <a:srgbClr val="0000FF"/>
                </a:solidFill>
              </a:rPr>
              <a:t>Train = 0.933</a:t>
            </a:r>
          </a:p>
          <a:p>
            <a:r>
              <a:rPr lang="en-SG" sz="1600" dirty="0">
                <a:solidFill>
                  <a:srgbClr val="0000FF"/>
                </a:solidFill>
              </a:rPr>
              <a:t>Test = 0.950 (1.85%)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BC4085-ECA3-4A3C-85CF-8EAA6C17AA24}"/>
              </a:ext>
            </a:extLst>
          </p:cNvPr>
          <p:cNvSpPr txBox="1"/>
          <p:nvPr/>
        </p:nvSpPr>
        <p:spPr>
          <a:xfrm>
            <a:off x="9180000" y="5759999"/>
            <a:ext cx="2340000" cy="7200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600" dirty="0">
                <a:solidFill>
                  <a:srgbClr val="0000FF"/>
                </a:solidFill>
              </a:rPr>
              <a:t>Precision (overfit)</a:t>
            </a:r>
          </a:p>
          <a:p>
            <a:r>
              <a:rPr lang="en-SG" sz="1600" dirty="0">
                <a:solidFill>
                  <a:srgbClr val="0000FF"/>
                </a:solidFill>
              </a:rPr>
              <a:t>Train = 0.171</a:t>
            </a:r>
          </a:p>
          <a:p>
            <a:r>
              <a:rPr lang="en-SG" sz="1600" dirty="0">
                <a:solidFill>
                  <a:srgbClr val="0000FF"/>
                </a:solidFill>
              </a:rPr>
              <a:t>Test = 0.173 (1.15%)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694A0-6630-4879-9930-C79F4F624373}"/>
              </a:ext>
            </a:extLst>
          </p:cNvPr>
          <p:cNvSpPr txBox="1"/>
          <p:nvPr/>
        </p:nvSpPr>
        <p:spPr>
          <a:xfrm>
            <a:off x="5436000" y="4212000"/>
            <a:ext cx="720000" cy="288000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SG" sz="1000" b="1" dirty="0">
                <a:solidFill>
                  <a:srgbClr val="FFFF00"/>
                </a:solidFill>
                <a:latin typeface="Arial Nova" panose="020B0504020202020204" pitchFamily="34" charset="0"/>
              </a:rPr>
              <a:t>LRR=32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2F52B8-1732-4CA1-8591-A9B2E05643C7}"/>
              </a:ext>
            </a:extLst>
          </p:cNvPr>
          <p:cNvSpPr txBox="1"/>
          <p:nvPr/>
        </p:nvSpPr>
        <p:spPr>
          <a:xfrm>
            <a:off x="6804000" y="4212000"/>
            <a:ext cx="720000" cy="288000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SG" sz="1000" b="1" dirty="0">
                <a:latin typeface="Arial Nova" panose="020B0504020202020204" pitchFamily="34" charset="0"/>
              </a:rPr>
              <a:t>LRR=119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E31777-A577-45B1-81B8-57368CFAD2F5}"/>
              </a:ext>
            </a:extLst>
          </p:cNvPr>
          <p:cNvSpPr txBox="1"/>
          <p:nvPr/>
        </p:nvSpPr>
        <p:spPr>
          <a:xfrm>
            <a:off x="5436000" y="5220000"/>
            <a:ext cx="720000" cy="288000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SG" sz="1000" b="1" dirty="0">
                <a:solidFill>
                  <a:srgbClr val="FFFF00"/>
                </a:solidFill>
                <a:latin typeface="Arial Nova" panose="020B0504020202020204" pitchFamily="34" charset="0"/>
              </a:rPr>
              <a:t>LRR=8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1F9F19-4266-4796-85E6-99C559932BF6}"/>
              </a:ext>
            </a:extLst>
          </p:cNvPr>
          <p:cNvSpPr txBox="1"/>
          <p:nvPr/>
        </p:nvSpPr>
        <p:spPr>
          <a:xfrm>
            <a:off x="6804000" y="5220000"/>
            <a:ext cx="720000" cy="288000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SG" sz="1000" b="1" dirty="0">
                <a:solidFill>
                  <a:srgbClr val="FFFF00"/>
                </a:solidFill>
                <a:latin typeface="Arial Nova" panose="020B0504020202020204" pitchFamily="34" charset="0"/>
              </a:rPr>
              <a:t>LRR=135</a:t>
            </a:r>
          </a:p>
        </p:txBody>
      </p:sp>
    </p:spTree>
    <p:extLst>
      <p:ext uri="{BB962C8B-B14F-4D97-AF65-F5344CB8AC3E}">
        <p14:creationId xmlns:p14="http://schemas.microsoft.com/office/powerpoint/2010/main" val="2330576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E586AE2-32D3-47E9-9B6B-8504AA4CFF99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13534" t="18821" r="17959" b="12606"/>
          <a:stretch/>
        </p:blipFill>
        <p:spPr>
          <a:xfrm>
            <a:off x="3599999" y="2879999"/>
            <a:ext cx="6390000" cy="3600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9FB5-C35B-42F5-A9DE-96AE419D1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dirty="0"/>
              <a:t>Data Science Process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Collect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Explore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Engineer feature</a:t>
            </a:r>
          </a:p>
          <a:p>
            <a:pPr marL="216000" indent="-216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FFFF00"/>
                </a:solidFill>
                <a:latin typeface="Arial Nova" panose="020B0504020202020204" pitchFamily="34" charset="0"/>
              </a:rPr>
              <a:t>Build model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Logistic Regression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K Nearest Neighbours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SG" sz="1600" b="1" dirty="0">
                <a:solidFill>
                  <a:srgbClr val="FFFF00"/>
                </a:solidFill>
                <a:latin typeface="Arial Nova" panose="020B0504020202020204" pitchFamily="34" charset="0"/>
              </a:rPr>
              <a:t>Neural Network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Conclude on 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Deployment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C60BF-EAD5-456C-A779-888DB85B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3DA9F52-3041-4E41-887F-208B53780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Neural Network with Regularisation, Dropout Rate, Early Stopping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44723E4C-F69D-4598-B4C2-60499EF546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4077126"/>
              </p:ext>
            </p:extLst>
          </p:nvPr>
        </p:nvGraphicFramePr>
        <p:xfrm>
          <a:off x="3599999" y="1260000"/>
          <a:ext cx="8460000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2D14CC5-E818-4823-80B5-982AD99F7D64}"/>
              </a:ext>
            </a:extLst>
          </p:cNvPr>
          <p:cNvSpPr txBox="1"/>
          <p:nvPr/>
        </p:nvSpPr>
        <p:spPr>
          <a:xfrm>
            <a:off x="10079999" y="2880000"/>
            <a:ext cx="1979999" cy="3779999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600" dirty="0">
                <a:solidFill>
                  <a:srgbClr val="0000FF"/>
                </a:solidFill>
              </a:rPr>
              <a:t>Visualisation with Microsoft Power BI</a:t>
            </a:r>
          </a:p>
          <a:p>
            <a:endParaRPr lang="en-SG" sz="1600" dirty="0">
              <a:solidFill>
                <a:srgbClr val="0000FF"/>
              </a:solidFill>
            </a:endParaRPr>
          </a:p>
          <a:p>
            <a:r>
              <a:rPr lang="en-SG" sz="1600" dirty="0">
                <a:solidFill>
                  <a:srgbClr val="0000FF"/>
                </a:solidFill>
              </a:rPr>
              <a:t>Good balance of</a:t>
            </a:r>
          </a:p>
          <a:p>
            <a:r>
              <a:rPr lang="en-SG" sz="1600" dirty="0">
                <a:solidFill>
                  <a:srgbClr val="0000FF"/>
                </a:solidFill>
              </a:rPr>
              <a:t>* slope = 1</a:t>
            </a:r>
          </a:p>
          <a:p>
            <a:r>
              <a:rPr lang="en-SG" sz="1600" dirty="0">
                <a:solidFill>
                  <a:srgbClr val="0000FF"/>
                </a:solidFill>
              </a:rPr>
              <a:t>* small overfit</a:t>
            </a:r>
            <a:endParaRPr lang="en-SG" sz="1600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endParaRPr lang="en-SG" sz="1600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r>
              <a:rPr lang="en-SG" sz="1600" dirty="0">
                <a:solidFill>
                  <a:srgbClr val="0000FF"/>
                </a:solidFill>
                <a:sym typeface="Symbol" panose="05050102010706020507" pitchFamily="18" charset="2"/>
              </a:rPr>
              <a:t>Best hyperparameters with</a:t>
            </a:r>
          </a:p>
          <a:p>
            <a:r>
              <a:rPr lang="en-SG" sz="1600" dirty="0">
                <a:solidFill>
                  <a:srgbClr val="0000FF"/>
                </a:solidFill>
                <a:sym typeface="Symbol" panose="05050102010706020507" pitchFamily="18" charset="2"/>
              </a:rPr>
              <a:t>* layer1 = 5 neurons</a:t>
            </a:r>
          </a:p>
          <a:p>
            <a:r>
              <a:rPr lang="en-SG" sz="1600" dirty="0">
                <a:solidFill>
                  <a:srgbClr val="0000FF"/>
                </a:solidFill>
                <a:sym typeface="Symbol" panose="05050102010706020507" pitchFamily="18" charset="2"/>
              </a:rPr>
              <a:t>* layer2 = 3 neurons</a:t>
            </a:r>
          </a:p>
          <a:p>
            <a:r>
              <a:rPr lang="en-SG" sz="1600" dirty="0">
                <a:solidFill>
                  <a:srgbClr val="0000FF"/>
                </a:solidFill>
                <a:sym typeface="Symbol" panose="05050102010706020507" pitchFamily="18" charset="2"/>
              </a:rPr>
              <a:t>* dropout = 0.4</a:t>
            </a:r>
          </a:p>
          <a:p>
            <a:r>
              <a:rPr lang="en-SG" sz="1600" dirty="0">
                <a:solidFill>
                  <a:srgbClr val="0000FF"/>
                </a:solidFill>
                <a:sym typeface="Symbol" panose="05050102010706020507" pitchFamily="18" charset="2"/>
              </a:rPr>
              <a:t>* L1 alpha = 0.1</a:t>
            </a:r>
            <a:endParaRPr lang="en-SG" sz="1600" dirty="0">
              <a:solidFill>
                <a:srgbClr val="0000FF"/>
              </a:solidFill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2BC5B970-5A92-481A-8728-4CB3CAE6F0AD}"/>
              </a:ext>
            </a:extLst>
          </p:cNvPr>
          <p:cNvSpPr/>
          <p:nvPr/>
        </p:nvSpPr>
        <p:spPr>
          <a:xfrm rot="10800000" flipH="1">
            <a:off x="4320000" y="3420000"/>
            <a:ext cx="1800000" cy="1080000"/>
          </a:xfrm>
          <a:prstGeom prst="rtTriangl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16000" tIns="0" rIns="0" bIns="144000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SG" sz="1600" dirty="0"/>
              <a:t>Overfit Region</a:t>
            </a:r>
          </a:p>
        </p:txBody>
      </p:sp>
    </p:spTree>
    <p:extLst>
      <p:ext uri="{BB962C8B-B14F-4D97-AF65-F5344CB8AC3E}">
        <p14:creationId xmlns:p14="http://schemas.microsoft.com/office/powerpoint/2010/main" val="3145535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6917300-23E9-4250-9151-5151EC794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000" y="3420000"/>
            <a:ext cx="4594906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9FB5-C35B-42F5-A9DE-96AE419D1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dirty="0"/>
              <a:t>Data Science Process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Collect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Explore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Engineer feature</a:t>
            </a:r>
          </a:p>
          <a:p>
            <a:pPr marL="216000" indent="-216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FFFF00"/>
                </a:solidFill>
                <a:latin typeface="Arial Nova" panose="020B0504020202020204" pitchFamily="34" charset="0"/>
              </a:rPr>
              <a:t>Build model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Logistic Regression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K Nearest Neighbours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SG" sz="1600" b="1" dirty="0">
                <a:solidFill>
                  <a:srgbClr val="FFFF00"/>
                </a:solidFill>
                <a:latin typeface="Arial Nova" panose="020B0504020202020204" pitchFamily="34" charset="0"/>
              </a:rPr>
              <a:t>Neural Network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Conclude on 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Deployment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C60BF-EAD5-456C-A779-888DB85B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3DA9F52-3041-4E41-887F-208B53780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Neural Network with Regularisation, Dropout Rate, Early Stopping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D3ABD2-2422-44C9-89E1-E6B0FC3C0314}"/>
              </a:ext>
            </a:extLst>
          </p:cNvPr>
          <p:cNvSpPr txBox="1"/>
          <p:nvPr/>
        </p:nvSpPr>
        <p:spPr>
          <a:xfrm>
            <a:off x="3780000" y="5760000"/>
            <a:ext cx="3060000" cy="7200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600" dirty="0">
                <a:solidFill>
                  <a:srgbClr val="0000FF"/>
                </a:solidFill>
              </a:rPr>
              <a:t>Recall (overfit)</a:t>
            </a:r>
          </a:p>
          <a:p>
            <a:r>
              <a:rPr lang="en-SG" sz="1600" dirty="0">
                <a:solidFill>
                  <a:srgbClr val="0000FF"/>
                </a:solidFill>
              </a:rPr>
              <a:t>CV Train = 0.769</a:t>
            </a:r>
          </a:p>
          <a:p>
            <a:r>
              <a:rPr lang="en-SG" sz="1600" dirty="0">
                <a:solidFill>
                  <a:srgbClr val="0000FF"/>
                </a:solidFill>
              </a:rPr>
              <a:t>CV Validate = 0.742 (-3.54%)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EE77AB-3107-46B3-91B2-1448C5F16769}"/>
              </a:ext>
            </a:extLst>
          </p:cNvPr>
          <p:cNvSpPr txBox="1"/>
          <p:nvPr/>
        </p:nvSpPr>
        <p:spPr>
          <a:xfrm>
            <a:off x="6840000" y="5760000"/>
            <a:ext cx="2340000" cy="7200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600" dirty="0">
                <a:solidFill>
                  <a:srgbClr val="0000FF"/>
                </a:solidFill>
              </a:rPr>
              <a:t>Recall (overfit)</a:t>
            </a:r>
          </a:p>
          <a:p>
            <a:r>
              <a:rPr lang="en-SG" sz="1600" dirty="0">
                <a:solidFill>
                  <a:srgbClr val="0000FF"/>
                </a:solidFill>
              </a:rPr>
              <a:t>Train = 0.924</a:t>
            </a:r>
          </a:p>
          <a:p>
            <a:r>
              <a:rPr lang="en-SG" sz="1600" dirty="0">
                <a:solidFill>
                  <a:srgbClr val="0000FF"/>
                </a:solidFill>
              </a:rPr>
              <a:t>Test = 0.825 (-10.8%)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BC4085-ECA3-4A3C-85CF-8EAA6C17AA24}"/>
              </a:ext>
            </a:extLst>
          </p:cNvPr>
          <p:cNvSpPr txBox="1"/>
          <p:nvPr/>
        </p:nvSpPr>
        <p:spPr>
          <a:xfrm>
            <a:off x="9180000" y="5759999"/>
            <a:ext cx="2340000" cy="7200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600" dirty="0">
                <a:solidFill>
                  <a:srgbClr val="0000FF"/>
                </a:solidFill>
              </a:rPr>
              <a:t>Precision (overfit)</a:t>
            </a:r>
          </a:p>
          <a:p>
            <a:r>
              <a:rPr lang="en-SG" sz="1600" dirty="0">
                <a:solidFill>
                  <a:srgbClr val="0000FF"/>
                </a:solidFill>
              </a:rPr>
              <a:t>Train = 0.264</a:t>
            </a:r>
          </a:p>
          <a:p>
            <a:r>
              <a:rPr lang="en-SG" sz="1600" dirty="0">
                <a:solidFill>
                  <a:srgbClr val="0000FF"/>
                </a:solidFill>
              </a:rPr>
              <a:t>Test = 0.237 (-10.0%)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29D5A9D4-EBA6-44DE-8C60-3DBB51EA38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0165580"/>
              </p:ext>
            </p:extLst>
          </p:nvPr>
        </p:nvGraphicFramePr>
        <p:xfrm>
          <a:off x="3599999" y="1260000"/>
          <a:ext cx="8460000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8924DC-7C82-4851-8210-E6EFADFD093C}"/>
              </a:ext>
            </a:extLst>
          </p:cNvPr>
          <p:cNvSpPr txBox="1"/>
          <p:nvPr/>
        </p:nvSpPr>
        <p:spPr>
          <a:xfrm>
            <a:off x="5436000" y="4212000"/>
            <a:ext cx="720000" cy="288000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SG" sz="1000" b="1" dirty="0">
                <a:solidFill>
                  <a:srgbClr val="FFFF00"/>
                </a:solidFill>
                <a:latin typeface="Arial Nova" panose="020B0504020202020204" pitchFamily="34" charset="0"/>
              </a:rPr>
              <a:t>LRR=32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A08543-B560-474C-858C-8E5BD0BC4EAF}"/>
              </a:ext>
            </a:extLst>
          </p:cNvPr>
          <p:cNvSpPr txBox="1"/>
          <p:nvPr/>
        </p:nvSpPr>
        <p:spPr>
          <a:xfrm>
            <a:off x="6804000" y="4212000"/>
            <a:ext cx="720000" cy="288000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SG" sz="1000" b="1" dirty="0">
                <a:latin typeface="Arial Nova" panose="020B0504020202020204" pitchFamily="34" charset="0"/>
              </a:rPr>
              <a:t>LRR=119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3E01CF-2E8E-45F7-A0DF-29F4165D77F6}"/>
              </a:ext>
            </a:extLst>
          </p:cNvPr>
          <p:cNvSpPr txBox="1"/>
          <p:nvPr/>
        </p:nvSpPr>
        <p:spPr>
          <a:xfrm>
            <a:off x="5436000" y="5220000"/>
            <a:ext cx="720000" cy="288000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SG" sz="1000" b="1" dirty="0">
                <a:solidFill>
                  <a:srgbClr val="FFFF00"/>
                </a:solidFill>
                <a:latin typeface="Arial Nova" panose="020B0504020202020204" pitchFamily="34" charset="0"/>
              </a:rPr>
              <a:t>LRR=8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F0978D-F4E0-400E-843E-B139B0D30963}"/>
              </a:ext>
            </a:extLst>
          </p:cNvPr>
          <p:cNvSpPr txBox="1"/>
          <p:nvPr/>
        </p:nvSpPr>
        <p:spPr>
          <a:xfrm>
            <a:off x="6804000" y="5220000"/>
            <a:ext cx="720000" cy="288000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SG" sz="1000" b="1" dirty="0">
                <a:latin typeface="Arial Nova" panose="020B0504020202020204" pitchFamily="34" charset="0"/>
              </a:rPr>
              <a:t>LRR=135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F28512-A9E8-40D8-9040-FCCF02C5ED0A}"/>
              </a:ext>
            </a:extLst>
          </p:cNvPr>
          <p:cNvSpPr txBox="1"/>
          <p:nvPr/>
        </p:nvSpPr>
        <p:spPr>
          <a:xfrm>
            <a:off x="5436000" y="4356000"/>
            <a:ext cx="720000" cy="288000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SG" sz="1000" b="1" dirty="0">
                <a:solidFill>
                  <a:srgbClr val="FFFF00"/>
                </a:solidFill>
                <a:latin typeface="Arial Nova" panose="020B0504020202020204" pitchFamily="34" charset="0"/>
              </a:rPr>
              <a:t>KNN=38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885897-CA79-475C-B653-234CE8D22061}"/>
              </a:ext>
            </a:extLst>
          </p:cNvPr>
          <p:cNvSpPr txBox="1"/>
          <p:nvPr/>
        </p:nvSpPr>
        <p:spPr>
          <a:xfrm>
            <a:off x="6804000" y="4356000"/>
            <a:ext cx="720000" cy="288000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SG" sz="1000" b="1" dirty="0">
                <a:latin typeface="Arial Nova" panose="020B0504020202020204" pitchFamily="34" charset="0"/>
              </a:rPr>
              <a:t>KNN=182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0797D8-27E0-4241-8B06-4C241B8D8AC3}"/>
              </a:ext>
            </a:extLst>
          </p:cNvPr>
          <p:cNvSpPr txBox="1"/>
          <p:nvPr/>
        </p:nvSpPr>
        <p:spPr>
          <a:xfrm>
            <a:off x="5436000" y="5364000"/>
            <a:ext cx="720000" cy="288000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SG" sz="1000" b="1" dirty="0">
                <a:solidFill>
                  <a:srgbClr val="FFFF00"/>
                </a:solidFill>
                <a:latin typeface="Arial Nova" panose="020B0504020202020204" pitchFamily="34" charset="0"/>
              </a:rPr>
              <a:t>KNN=2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8A2B7D-A5A2-4370-B565-537ED489B915}"/>
              </a:ext>
            </a:extLst>
          </p:cNvPr>
          <p:cNvSpPr txBox="1"/>
          <p:nvPr/>
        </p:nvSpPr>
        <p:spPr>
          <a:xfrm>
            <a:off x="6804000" y="5364000"/>
            <a:ext cx="720000" cy="288000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SG" sz="1000" b="1" dirty="0">
                <a:latin typeface="Arial Nova" panose="020B0504020202020204" pitchFamily="34" charset="0"/>
              </a:rPr>
              <a:t>KNN=72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0FFEF66-6AF0-4A35-A3B1-D90B5A195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000" y="3420000"/>
            <a:ext cx="3140053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367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9FB5-C35B-42F5-A9DE-96AE419D1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dirty="0"/>
              <a:t>Data Science Process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Collect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Explore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Engineer feature</a:t>
            </a:r>
          </a:p>
          <a:p>
            <a:pPr marL="216000" indent="-216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/>
              <a:t>Build model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Logistic Regression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K Nearest Neighbours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Neural Network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FFFF00"/>
                </a:solidFill>
                <a:latin typeface="Arial Nova" panose="020B0504020202020204" pitchFamily="34" charset="0"/>
              </a:rPr>
              <a:t>Conclude on 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Deployment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C60BF-EAD5-456C-A779-888DB85B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3DA9F52-3041-4E41-887F-208B53780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Develop interpretable machine learning model to predict and influence mortality of patients with heart failure warded in intensive care unit</a:t>
            </a:r>
          </a:p>
          <a:p>
            <a:pPr>
              <a:spcAft>
                <a:spcPts val="1800"/>
              </a:spcAft>
            </a:pPr>
            <a:r>
              <a:rPr lang="en-US" b="1" dirty="0">
                <a:solidFill>
                  <a:srgbClr val="C00000"/>
                </a:solidFill>
                <a:latin typeface="Arial Nova" panose="020B0504020202020204" pitchFamily="34" charset="0"/>
              </a:rPr>
              <a:t>Logistic Regression using statistical significance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r>
              <a:rPr lang="en-US" dirty="0"/>
              <a:t>Interpretable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Causes of death are understood</a:t>
            </a:r>
          </a:p>
        </p:txBody>
      </p:sp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3235A836-6663-478B-A510-6B47F1CB7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131732"/>
              </p:ext>
            </p:extLst>
          </p:nvPr>
        </p:nvGraphicFramePr>
        <p:xfrm>
          <a:off x="3960000" y="1980000"/>
          <a:ext cx="4500000" cy="35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724582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3938119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4070816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5204325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feature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std_coef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72000" marR="72000" marT="72000" marB="72000" anchor="b"/>
                </a:tc>
                <a:extLst>
                  <a:ext uri="{0D108BD9-81ED-4DB2-BD59-A6C34878D82A}">
                    <a16:rowId xmlns:a16="http://schemas.microsoft.com/office/drawing/2014/main" val="1959331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renal_failure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-0.3382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-4.851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72000" marR="72000" marT="72000" marB="72000" anchor="b"/>
                </a:tc>
                <a:extLst>
                  <a:ext uri="{0D108BD9-81ED-4DB2-BD59-A6C34878D82A}">
                    <a16:rowId xmlns:a16="http://schemas.microsoft.com/office/drawing/2014/main" val="1228850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bicarbonate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-0.2817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-3.114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0.002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72000" marR="72000" marT="72000" marB="72000" anchor="b"/>
                </a:tc>
                <a:extLst>
                  <a:ext uri="{0D108BD9-81ED-4DB2-BD59-A6C34878D82A}">
                    <a16:rowId xmlns:a16="http://schemas.microsoft.com/office/drawing/2014/main" val="2480137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blood_calcium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-0.2525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-3.602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72000" marR="72000" marT="72000" marB="72000" anchor="b"/>
                </a:tc>
                <a:extLst>
                  <a:ext uri="{0D108BD9-81ED-4DB2-BD59-A6C34878D82A}">
                    <a16:rowId xmlns:a16="http://schemas.microsoft.com/office/drawing/2014/main" val="1671184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urine_output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-0.2168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-3.133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0.002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72000" marR="72000" marT="72000" marB="72000" anchor="b"/>
                </a:tc>
                <a:extLst>
                  <a:ext uri="{0D108BD9-81ED-4DB2-BD59-A6C34878D82A}">
                    <a16:rowId xmlns:a16="http://schemas.microsoft.com/office/drawing/2014/main" val="87405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deficiencyanemias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-0.1804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-2.871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0.004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72000" marR="72000" marT="72000" marB="72000" anchor="b"/>
                </a:tc>
                <a:extLst>
                  <a:ext uri="{0D108BD9-81ED-4DB2-BD59-A6C34878D82A}">
                    <a16:rowId xmlns:a16="http://schemas.microsoft.com/office/drawing/2014/main" val="2360995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b="0" i="0" u="none" strike="noStrike" dirty="0">
                          <a:effectLst/>
                          <a:latin typeface="+mn-lt"/>
                        </a:rPr>
                        <a:t>sp_o2</a:t>
                      </a: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b="0" i="0" u="none" strike="noStrike" dirty="0">
                          <a:effectLst/>
                          <a:latin typeface="+mn-lt"/>
                        </a:rPr>
                        <a:t>-0.1459</a:t>
                      </a: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b="0" i="0" u="none" strike="noStrike" dirty="0">
                          <a:effectLst/>
                          <a:latin typeface="+mn-lt"/>
                        </a:rPr>
                        <a:t>-2.245</a:t>
                      </a: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b="0" i="0" u="none" strike="noStrike" dirty="0">
                          <a:effectLst/>
                          <a:latin typeface="+mn-lt"/>
                        </a:rPr>
                        <a:t>0.025</a:t>
                      </a:r>
                    </a:p>
                  </a:txBody>
                  <a:tcPr marL="72000" marR="72000" marT="72000" marB="72000" anchor="b"/>
                </a:tc>
                <a:extLst>
                  <a:ext uri="{0D108BD9-81ED-4DB2-BD59-A6C34878D82A}">
                    <a16:rowId xmlns:a16="http://schemas.microsoft.com/office/drawing/2014/main" val="2458525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b="0" i="0" u="none" strike="noStrike" dirty="0" err="1">
                          <a:effectLst/>
                          <a:latin typeface="+mn-lt"/>
                        </a:rPr>
                        <a:t>heart_rate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b="0" i="0" u="none" strike="noStrike" dirty="0">
                          <a:effectLst/>
                          <a:latin typeface="+mn-lt"/>
                        </a:rPr>
                        <a:t>0.1387</a:t>
                      </a: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b="0" i="0" u="none" strike="noStrike" dirty="0">
                          <a:effectLst/>
                          <a:latin typeface="+mn-lt"/>
                        </a:rPr>
                        <a:t>2.031</a:t>
                      </a: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b="0" i="0" u="none" strike="noStrike" dirty="0">
                          <a:effectLst/>
                          <a:latin typeface="+mn-lt"/>
                        </a:rPr>
                        <a:t>0.042</a:t>
                      </a:r>
                    </a:p>
                  </a:txBody>
                  <a:tcPr marL="72000" marR="72000" marT="72000" marB="72000" anchor="b"/>
                </a:tc>
                <a:extLst>
                  <a:ext uri="{0D108BD9-81ED-4DB2-BD59-A6C34878D82A}">
                    <a16:rowId xmlns:a16="http://schemas.microsoft.com/office/drawing/2014/main" val="3148706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leucocyte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0.1719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2.298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0.022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72000" marR="72000" marT="72000" marB="72000" anchor="b"/>
                </a:tc>
                <a:extLst>
                  <a:ext uri="{0D108BD9-81ED-4DB2-BD59-A6C34878D82A}">
                    <a16:rowId xmlns:a16="http://schemas.microsoft.com/office/drawing/2014/main" val="3891371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b="0" i="0" u="none" strike="noStrike" dirty="0" err="1">
                          <a:effectLst/>
                          <a:latin typeface="+mn-lt"/>
                        </a:rPr>
                        <a:t>atrialfibrillation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b="0" i="0" u="none" strike="noStrike" dirty="0">
                          <a:effectLst/>
                          <a:latin typeface="+mn-lt"/>
                        </a:rPr>
                        <a:t>0.1725</a:t>
                      </a: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b="0" i="0" u="none" strike="noStrike" dirty="0">
                          <a:effectLst/>
                          <a:latin typeface="+mn-lt"/>
                        </a:rPr>
                        <a:t>2.785</a:t>
                      </a: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b="0" i="0" u="none" strike="noStrike" dirty="0">
                          <a:effectLst/>
                          <a:latin typeface="+mn-lt"/>
                        </a:rPr>
                        <a:t>0.005</a:t>
                      </a:r>
                    </a:p>
                  </a:txBody>
                  <a:tcPr marL="72000" marR="72000" marT="72000" marB="72000" anchor="b"/>
                </a:tc>
                <a:extLst>
                  <a:ext uri="{0D108BD9-81ED-4DB2-BD59-A6C34878D82A}">
                    <a16:rowId xmlns:a16="http://schemas.microsoft.com/office/drawing/2014/main" val="1108247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urea_nitrogen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0.3728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4.485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72000" marR="72000" marT="72000" marB="72000" anchor="b"/>
                </a:tc>
                <a:extLst>
                  <a:ext uri="{0D108BD9-81ED-4DB2-BD59-A6C34878D82A}">
                    <a16:rowId xmlns:a16="http://schemas.microsoft.com/office/drawing/2014/main" val="127357169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CD12996-5C19-451C-976D-3E494B5D0A98}"/>
              </a:ext>
            </a:extLst>
          </p:cNvPr>
          <p:cNvSpPr txBox="1"/>
          <p:nvPr/>
        </p:nvSpPr>
        <p:spPr>
          <a:xfrm>
            <a:off x="8460000" y="1980000"/>
            <a:ext cx="3420000" cy="377999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en-SG" sz="1400" dirty="0" err="1">
                <a:solidFill>
                  <a:srgbClr val="0000FF"/>
                </a:solidFill>
              </a:rPr>
              <a:t>renal_failure</a:t>
            </a:r>
            <a:r>
              <a:rPr lang="en-SG" sz="1400" dirty="0">
                <a:solidFill>
                  <a:srgbClr val="0000FF"/>
                </a:solidFill>
              </a:rPr>
              <a:t>: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0000FF"/>
                </a:solidFill>
              </a:rPr>
              <a:t>Categorical, Negative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0000FF"/>
                </a:solidFill>
              </a:rPr>
              <a:t>Presence will reduce odds of dying compared to absence</a:t>
            </a:r>
          </a:p>
          <a:p>
            <a:endParaRPr lang="en-SG" sz="1400" dirty="0">
              <a:solidFill>
                <a:srgbClr val="0000FF"/>
              </a:solidFill>
            </a:endParaRPr>
          </a:p>
          <a:p>
            <a:r>
              <a:rPr lang="en-SG" sz="1400" dirty="0">
                <a:solidFill>
                  <a:srgbClr val="0000FF"/>
                </a:solidFill>
              </a:rPr>
              <a:t>bicarbonate: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0000FF"/>
                </a:solidFill>
              </a:rPr>
              <a:t>Numeric, Negative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0000FF"/>
                </a:solidFill>
              </a:rPr>
              <a:t>Higher value will reduce odds of dying</a:t>
            </a:r>
          </a:p>
          <a:p>
            <a:endParaRPr lang="en-SG" sz="1400" dirty="0">
              <a:solidFill>
                <a:srgbClr val="0000FF"/>
              </a:solidFill>
            </a:endParaRPr>
          </a:p>
          <a:p>
            <a:r>
              <a:rPr lang="en-SG" sz="1400" dirty="0" err="1">
                <a:solidFill>
                  <a:srgbClr val="0000FF"/>
                </a:solidFill>
              </a:rPr>
              <a:t>heart_rate</a:t>
            </a:r>
            <a:r>
              <a:rPr lang="en-SG" sz="1400" dirty="0">
                <a:solidFill>
                  <a:srgbClr val="0000FF"/>
                </a:solidFill>
              </a:rPr>
              <a:t>: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0000FF"/>
                </a:solidFill>
              </a:rPr>
              <a:t>Numeric, Positive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0000FF"/>
                </a:solidFill>
              </a:rPr>
              <a:t>Higher value will increase odds of dying</a:t>
            </a:r>
          </a:p>
          <a:p>
            <a:endParaRPr lang="en-SG" sz="1400" dirty="0">
              <a:solidFill>
                <a:srgbClr val="0000FF"/>
              </a:solidFill>
            </a:endParaRPr>
          </a:p>
          <a:p>
            <a:r>
              <a:rPr lang="en-SG" sz="1400" dirty="0" err="1">
                <a:solidFill>
                  <a:srgbClr val="0000FF"/>
                </a:solidFill>
              </a:rPr>
              <a:t>atrialfibrillation</a:t>
            </a:r>
            <a:r>
              <a:rPr lang="en-SG" sz="1400" dirty="0">
                <a:solidFill>
                  <a:srgbClr val="0000FF"/>
                </a:solidFill>
              </a:rPr>
              <a:t>: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0000FF"/>
                </a:solidFill>
              </a:rPr>
              <a:t>Categorical, Positive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0000FF"/>
                </a:solidFill>
              </a:rPr>
              <a:t>Presence will increase odds of dying compared to absence</a:t>
            </a:r>
          </a:p>
        </p:txBody>
      </p:sp>
    </p:spTree>
    <p:extLst>
      <p:ext uri="{BB962C8B-B14F-4D97-AF65-F5344CB8AC3E}">
        <p14:creationId xmlns:p14="http://schemas.microsoft.com/office/powerpoint/2010/main" val="264924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3DA9F52-3041-4E41-887F-208B53780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Develop interpretable machine learning model to predict and influence mortality of patients with heart failure warded in intensive care unit</a:t>
            </a:r>
          </a:p>
          <a:p>
            <a:pPr>
              <a:spcAft>
                <a:spcPts val="1800"/>
              </a:spcAft>
            </a:pPr>
            <a:r>
              <a:rPr lang="en-US" b="1" dirty="0">
                <a:solidFill>
                  <a:srgbClr val="C00000"/>
                </a:solidFill>
                <a:latin typeface="Arial Nova" panose="020B0504020202020204" pitchFamily="34" charset="0"/>
              </a:rPr>
              <a:t>K Nearest </a:t>
            </a:r>
            <a:r>
              <a:rPr lang="en-US" b="1" dirty="0" err="1">
                <a:solidFill>
                  <a:srgbClr val="C00000"/>
                </a:solidFill>
                <a:latin typeface="Arial Nova" panose="020B0504020202020204" pitchFamily="34" charset="0"/>
              </a:rPr>
              <a:t>Neighbours</a:t>
            </a:r>
            <a:r>
              <a:rPr lang="en-US" b="1" dirty="0">
                <a:solidFill>
                  <a:srgbClr val="C00000"/>
                </a:solidFill>
                <a:latin typeface="Arial Nova" panose="020B0504020202020204" pitchFamily="34" charset="0"/>
              </a:rPr>
              <a:t> using Shapley values from SHAP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r>
              <a:rPr lang="en-US" dirty="0"/>
              <a:t>Interpretable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Causes of death are understood</a:t>
            </a:r>
          </a:p>
          <a:p>
            <a:pPr>
              <a:spcAft>
                <a:spcPts val="1800"/>
              </a:spcAft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9FB5-C35B-42F5-A9DE-96AE419D1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dirty="0"/>
              <a:t>Data Science Process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Collect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Explore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Engineer feature</a:t>
            </a:r>
          </a:p>
          <a:p>
            <a:pPr marL="216000" indent="-216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/>
              <a:t>Build model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Logistic Regression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K Nearest Neighbours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Neural Network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FFFF00"/>
                </a:solidFill>
                <a:latin typeface="Arial Nova" panose="020B0504020202020204" pitchFamily="34" charset="0"/>
              </a:rPr>
              <a:t>Conclude on 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Deployment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C60BF-EAD5-456C-A779-888DB85B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481574-64AA-4815-870C-157F24BDB642}"/>
              </a:ext>
            </a:extLst>
          </p:cNvPr>
          <p:cNvSpPr txBox="1"/>
          <p:nvPr/>
        </p:nvSpPr>
        <p:spPr>
          <a:xfrm>
            <a:off x="8100000" y="1980000"/>
            <a:ext cx="3780000" cy="377999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en-SG" sz="1400" dirty="0">
                <a:solidFill>
                  <a:srgbClr val="0000FF"/>
                </a:solidFill>
              </a:rPr>
              <a:t>bicarbonate (in agreement to before)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0000FF"/>
                </a:solidFill>
              </a:rPr>
              <a:t>Numeric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0000FF"/>
                </a:solidFill>
              </a:rPr>
              <a:t>Higher value (red) will reduce odds of dying (negative SHAP values)</a:t>
            </a:r>
          </a:p>
          <a:p>
            <a:endParaRPr lang="en-SG" sz="1400" dirty="0">
              <a:solidFill>
                <a:srgbClr val="0000FF"/>
              </a:solidFill>
            </a:endParaRPr>
          </a:p>
          <a:p>
            <a:r>
              <a:rPr lang="en-SG" sz="1400" dirty="0" err="1">
                <a:solidFill>
                  <a:srgbClr val="0000FF"/>
                </a:solidFill>
              </a:rPr>
              <a:t>heart_rate</a:t>
            </a:r>
            <a:r>
              <a:rPr lang="en-SG" sz="1400" dirty="0">
                <a:solidFill>
                  <a:srgbClr val="0000FF"/>
                </a:solidFill>
              </a:rPr>
              <a:t> (in agreement to before)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0000FF"/>
                </a:solidFill>
              </a:rPr>
              <a:t>Numeric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0000FF"/>
                </a:solidFill>
              </a:rPr>
              <a:t>Higher value (red) will increase odds of dying (positive SHAP values)</a:t>
            </a:r>
          </a:p>
          <a:p>
            <a:endParaRPr lang="en-SG" sz="1400" dirty="0">
              <a:solidFill>
                <a:srgbClr val="0000FF"/>
              </a:solidFill>
            </a:endParaRPr>
          </a:p>
          <a:p>
            <a:r>
              <a:rPr lang="en-SG" sz="1400" dirty="0" err="1">
                <a:solidFill>
                  <a:srgbClr val="0000FF"/>
                </a:solidFill>
              </a:rPr>
              <a:t>renal_failure</a:t>
            </a:r>
            <a:r>
              <a:rPr lang="en-SG" sz="1400" dirty="0">
                <a:solidFill>
                  <a:srgbClr val="0000FF"/>
                </a:solidFill>
              </a:rPr>
              <a:t> (in agreement to before)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0000FF"/>
                </a:solidFill>
              </a:rPr>
              <a:t>Categorical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0000FF"/>
                </a:solidFill>
              </a:rPr>
              <a:t>Higher value (presence) will reduce odds of dying (negative SHAP values)</a:t>
            </a:r>
          </a:p>
          <a:p>
            <a:endParaRPr lang="en-SG" sz="1400" dirty="0">
              <a:solidFill>
                <a:srgbClr val="0000FF"/>
              </a:solidFill>
            </a:endParaRPr>
          </a:p>
          <a:p>
            <a:r>
              <a:rPr lang="en-SG" sz="1400" dirty="0" err="1">
                <a:solidFill>
                  <a:srgbClr val="0000FF"/>
                </a:solidFill>
              </a:rPr>
              <a:t>atrialfibrillation</a:t>
            </a:r>
            <a:r>
              <a:rPr lang="en-SG" sz="1400" dirty="0">
                <a:solidFill>
                  <a:srgbClr val="0000FF"/>
                </a:solidFill>
              </a:rPr>
              <a:t> (in agreement to before):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0000FF"/>
                </a:solidFill>
              </a:rPr>
              <a:t>Categorical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0000FF"/>
                </a:solidFill>
              </a:rPr>
              <a:t>Higher value (presence) will increase odds of dying (positive SHAP values)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E13997-1845-4391-92C1-4BE84E610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000" y="1980000"/>
            <a:ext cx="3948592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962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3DA9F52-3041-4E41-887F-208B53780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Develop interpretable machine learning model to predict and influence mortality of patients with heart failure warded in intensive care unit</a:t>
            </a:r>
          </a:p>
          <a:p>
            <a:pPr>
              <a:spcAft>
                <a:spcPts val="1800"/>
              </a:spcAft>
            </a:pPr>
            <a:r>
              <a:rPr lang="en-US" b="1" dirty="0">
                <a:solidFill>
                  <a:srgbClr val="C00000"/>
                </a:solidFill>
                <a:latin typeface="Arial Nova" panose="020B0504020202020204" pitchFamily="34" charset="0"/>
              </a:rPr>
              <a:t>Neural Network using Shapley values from SHAP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r>
              <a:rPr lang="en-US" dirty="0"/>
              <a:t>Interpretable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Causes of death are understood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9FB5-C35B-42F5-A9DE-96AE419D1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dirty="0"/>
              <a:t>Data Science Process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Collect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Explore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Engineer feature</a:t>
            </a:r>
          </a:p>
          <a:p>
            <a:pPr marL="216000" indent="-216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/>
              <a:t>Build model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Logistic Regression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K Nearest Neighbours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Neural Network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FFFF00"/>
                </a:solidFill>
                <a:latin typeface="Arial Nova" panose="020B0504020202020204" pitchFamily="34" charset="0"/>
              </a:rPr>
              <a:t>Conclude on 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Deployment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C60BF-EAD5-456C-A779-888DB85B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FCF08A-6086-4C0C-B381-7950235CD16B}"/>
              </a:ext>
            </a:extLst>
          </p:cNvPr>
          <p:cNvSpPr txBox="1"/>
          <p:nvPr/>
        </p:nvSpPr>
        <p:spPr>
          <a:xfrm>
            <a:off x="8100000" y="1980000"/>
            <a:ext cx="3780000" cy="377999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en-SG" sz="1400" dirty="0">
                <a:solidFill>
                  <a:srgbClr val="0000FF"/>
                </a:solidFill>
              </a:rPr>
              <a:t>bicarbonate (in agreement to before)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0000FF"/>
                </a:solidFill>
              </a:rPr>
              <a:t>Numeric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0000FF"/>
                </a:solidFill>
              </a:rPr>
              <a:t>Higher value (red) will reduce odds of dying (negative SHAP values)</a:t>
            </a:r>
          </a:p>
          <a:p>
            <a:endParaRPr lang="en-SG" sz="1400" dirty="0">
              <a:solidFill>
                <a:srgbClr val="0000FF"/>
              </a:solidFill>
            </a:endParaRPr>
          </a:p>
          <a:p>
            <a:r>
              <a:rPr lang="en-SG" sz="1400" dirty="0" err="1">
                <a:solidFill>
                  <a:srgbClr val="0000FF"/>
                </a:solidFill>
              </a:rPr>
              <a:t>heart_rate</a:t>
            </a:r>
            <a:r>
              <a:rPr lang="en-SG" sz="1400" dirty="0">
                <a:solidFill>
                  <a:srgbClr val="0000FF"/>
                </a:solidFill>
              </a:rPr>
              <a:t> (in agreement to before)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0000FF"/>
                </a:solidFill>
              </a:rPr>
              <a:t>Numeric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0000FF"/>
                </a:solidFill>
              </a:rPr>
              <a:t>Higher value (red) will increase odds of dying (positive SHAP values)</a:t>
            </a:r>
          </a:p>
          <a:p>
            <a:endParaRPr lang="en-SG" sz="1400" dirty="0">
              <a:solidFill>
                <a:srgbClr val="0000FF"/>
              </a:solidFill>
            </a:endParaRPr>
          </a:p>
          <a:p>
            <a:r>
              <a:rPr lang="en-SG" sz="1400" dirty="0" err="1">
                <a:solidFill>
                  <a:srgbClr val="0000FF"/>
                </a:solidFill>
              </a:rPr>
              <a:t>renal_failure</a:t>
            </a:r>
            <a:r>
              <a:rPr lang="en-SG" sz="1400" dirty="0">
                <a:solidFill>
                  <a:srgbClr val="0000FF"/>
                </a:solidFill>
              </a:rPr>
              <a:t> (in agreement to before)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0000FF"/>
                </a:solidFill>
              </a:rPr>
              <a:t>Categorical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0000FF"/>
                </a:solidFill>
              </a:rPr>
              <a:t>Higher value (presence) will reduce odds of dying (negative SHAP values)</a:t>
            </a:r>
          </a:p>
          <a:p>
            <a:endParaRPr lang="en-SG" sz="1400" dirty="0">
              <a:solidFill>
                <a:srgbClr val="0000FF"/>
              </a:solidFill>
            </a:endParaRPr>
          </a:p>
          <a:p>
            <a:r>
              <a:rPr lang="en-SG" sz="1400" dirty="0" err="1">
                <a:solidFill>
                  <a:srgbClr val="0000FF"/>
                </a:solidFill>
              </a:rPr>
              <a:t>atrialfibrillation</a:t>
            </a:r>
            <a:r>
              <a:rPr lang="en-SG" sz="1400" dirty="0">
                <a:solidFill>
                  <a:srgbClr val="0000FF"/>
                </a:solidFill>
              </a:rPr>
              <a:t> (in agreement to before)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0000FF"/>
                </a:solidFill>
              </a:rPr>
              <a:t>Categorical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0000FF"/>
                </a:solidFill>
              </a:rPr>
              <a:t>Higher value (presence) will increase odds of dying (positive SHAP values)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E6525AD-8AE2-4E37-B0B2-7762B2FD2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000" y="1980000"/>
            <a:ext cx="3948587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6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44B1F3-7F82-4910-ACF4-5864F0B19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Data from Kaggle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https://www.kaggle.com/saurabhshahane/in-hospital-mortality-prediction</a:t>
            </a:r>
          </a:p>
          <a:p>
            <a:pPr>
              <a:spcAft>
                <a:spcPts val="1800"/>
              </a:spcAft>
            </a:pPr>
            <a:r>
              <a:rPr lang="en-US" dirty="0"/>
              <a:t>Paper from journal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https://bmjopen.bmj.com/content/11/7/e044779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9FB5-C35B-42F5-A9DE-96AE419D1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dirty="0"/>
              <a:t>Data Science Process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FFFF00"/>
                </a:solidFill>
                <a:latin typeface="Arial Nova" panose="020B0504020202020204" pitchFamily="34" charset="0"/>
              </a:rPr>
              <a:t>Collect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Explore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Engineer feature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Build model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Conclude on 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Deployment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C60BF-EAD5-456C-A779-888DB85B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A0E3-983A-418A-B3E5-7E4C59649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000" y="2700000"/>
            <a:ext cx="7740000" cy="278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35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9FB5-C35B-42F5-A9DE-96AE419D1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dirty="0"/>
              <a:t>Data Science Process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Collect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Explore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Engineer feature</a:t>
            </a:r>
          </a:p>
          <a:p>
            <a:pPr marL="216000" indent="-216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/>
              <a:t>Build model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Logistic Regression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K Nearest Neighbours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Neural Network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FFFF00"/>
                </a:solidFill>
                <a:latin typeface="Arial Nova" panose="020B0504020202020204" pitchFamily="34" charset="0"/>
              </a:rPr>
              <a:t>Conclude on 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Deployment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C60BF-EAD5-456C-A779-888DB85B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3DA9F52-3041-4E41-887F-208B53780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Comparison of top important features in 3 machine learning models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rgbClr val="0000FF"/>
                </a:solidFill>
              </a:rPr>
              <a:t>BLUE: Presence in 3 models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B050167-4DD3-4295-BAA3-56D30005C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767090"/>
              </p:ext>
            </p:extLst>
          </p:nvPr>
        </p:nvGraphicFramePr>
        <p:xfrm>
          <a:off x="3780000" y="1260000"/>
          <a:ext cx="8100000" cy="393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1915821151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4105008659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7034294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1400" dirty="0"/>
                        <a:t>Logistic Regression</a:t>
                      </a: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K Nearest Neighbours</a:t>
                      </a: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Neural Network</a:t>
                      </a:r>
                    </a:p>
                  </a:txBody>
                  <a:tcPr marL="72000" marR="72000" marT="72000" marB="72000"/>
                </a:tc>
                <a:extLst>
                  <a:ext uri="{0D108BD9-81ED-4DB2-BD59-A6C34878D82A}">
                    <a16:rowId xmlns:a16="http://schemas.microsoft.com/office/drawing/2014/main" val="2088239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400" dirty="0" err="1">
                          <a:solidFill>
                            <a:srgbClr val="0000FF"/>
                          </a:solidFill>
                        </a:rPr>
                        <a:t>Renal_failure</a:t>
                      </a:r>
                      <a:endParaRPr lang="en-SG" sz="1400" dirty="0">
                        <a:solidFill>
                          <a:srgbClr val="0000FF"/>
                        </a:solidFill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</a:rPr>
                        <a:t>Bicarbonate</a:t>
                      </a: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r>
                        <a:rPr lang="en-SG" sz="1400" dirty="0" err="1">
                          <a:solidFill>
                            <a:srgbClr val="0000FF"/>
                          </a:solidFill>
                        </a:rPr>
                        <a:t>Deficiencyanemias</a:t>
                      </a:r>
                      <a:endParaRPr lang="en-SG" sz="1400" dirty="0">
                        <a:solidFill>
                          <a:srgbClr val="0000FF"/>
                        </a:solidFill>
                      </a:endParaRPr>
                    </a:p>
                  </a:txBody>
                  <a:tcPr marL="72000" marR="72000" marT="72000" marB="72000"/>
                </a:tc>
                <a:extLst>
                  <a:ext uri="{0D108BD9-81ED-4DB2-BD59-A6C34878D82A}">
                    <a16:rowId xmlns:a16="http://schemas.microsoft.com/office/drawing/2014/main" val="1271160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</a:rPr>
                        <a:t>Bicarbonate</a:t>
                      </a: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r>
                        <a:rPr lang="en-SG" sz="1400" dirty="0" err="1">
                          <a:solidFill>
                            <a:schemeClr val="tx1"/>
                          </a:solidFill>
                        </a:rPr>
                        <a:t>Systolic_blood_pressure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r>
                        <a:rPr lang="en-SG" sz="1400" dirty="0" err="1">
                          <a:solidFill>
                            <a:schemeClr val="tx1"/>
                          </a:solidFill>
                        </a:rPr>
                        <a:t>Respiratory_rate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/>
                </a:tc>
                <a:extLst>
                  <a:ext uri="{0D108BD9-81ED-4DB2-BD59-A6C34878D82A}">
                    <a16:rowId xmlns:a16="http://schemas.microsoft.com/office/drawing/2014/main" val="927863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400" dirty="0" err="1">
                          <a:solidFill>
                            <a:srgbClr val="0000FF"/>
                          </a:solidFill>
                        </a:rPr>
                        <a:t>Blood_calcium</a:t>
                      </a:r>
                      <a:endParaRPr lang="en-SG" sz="1400" dirty="0">
                        <a:solidFill>
                          <a:srgbClr val="0000FF"/>
                        </a:solidFill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r>
                        <a:rPr lang="en-SG" sz="1400" dirty="0" err="1">
                          <a:solidFill>
                            <a:srgbClr val="0000FF"/>
                          </a:solidFill>
                        </a:rPr>
                        <a:t>Blood_calcium</a:t>
                      </a:r>
                      <a:endParaRPr lang="en-SG" sz="1400" dirty="0">
                        <a:solidFill>
                          <a:srgbClr val="0000FF"/>
                        </a:solidFill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r>
                        <a:rPr lang="en-SG" sz="1400" dirty="0" err="1">
                          <a:solidFill>
                            <a:schemeClr val="tx1"/>
                          </a:solidFill>
                        </a:rPr>
                        <a:t>Atrialfibrillation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/>
                </a:tc>
                <a:extLst>
                  <a:ext uri="{0D108BD9-81ED-4DB2-BD59-A6C34878D82A}">
                    <a16:rowId xmlns:a16="http://schemas.microsoft.com/office/drawing/2014/main" val="3536135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400" dirty="0" err="1">
                          <a:solidFill>
                            <a:schemeClr val="tx1"/>
                          </a:solidFill>
                        </a:rPr>
                        <a:t>Urine_output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r>
                        <a:rPr lang="en-SG" sz="1400" dirty="0" err="1">
                          <a:solidFill>
                            <a:schemeClr val="tx1"/>
                          </a:solidFill>
                        </a:rPr>
                        <a:t>Urine_output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r>
                        <a:rPr lang="en-SG" sz="1400" dirty="0" err="1">
                          <a:solidFill>
                            <a:srgbClr val="0000FF"/>
                          </a:solidFill>
                        </a:rPr>
                        <a:t>Heart_rate</a:t>
                      </a:r>
                      <a:endParaRPr lang="en-SG" sz="1400" dirty="0">
                        <a:solidFill>
                          <a:srgbClr val="0000FF"/>
                        </a:solidFill>
                      </a:endParaRPr>
                    </a:p>
                  </a:txBody>
                  <a:tcPr marL="72000" marR="72000" marT="72000" marB="72000"/>
                </a:tc>
                <a:extLst>
                  <a:ext uri="{0D108BD9-81ED-4DB2-BD59-A6C34878D82A}">
                    <a16:rowId xmlns:a16="http://schemas.microsoft.com/office/drawing/2014/main" val="2260348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400" dirty="0" err="1">
                          <a:solidFill>
                            <a:srgbClr val="0000FF"/>
                          </a:solidFill>
                        </a:rPr>
                        <a:t>Deficiencyanemias</a:t>
                      </a:r>
                      <a:endParaRPr lang="en-SG" sz="1400" dirty="0">
                        <a:solidFill>
                          <a:srgbClr val="0000FF"/>
                        </a:solidFill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r>
                        <a:rPr lang="en-SG" sz="1400" dirty="0" err="1">
                          <a:solidFill>
                            <a:srgbClr val="0000FF"/>
                          </a:solidFill>
                        </a:rPr>
                        <a:t>Heart_rate</a:t>
                      </a:r>
                      <a:endParaRPr lang="en-SG" sz="1400" dirty="0">
                        <a:solidFill>
                          <a:srgbClr val="0000FF"/>
                        </a:solidFill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tx1"/>
                          </a:solidFill>
                        </a:rPr>
                        <a:t>Hyperlipemia</a:t>
                      </a:r>
                    </a:p>
                  </a:txBody>
                  <a:tcPr marL="72000" marR="72000" marT="72000" marB="72000"/>
                </a:tc>
                <a:extLst>
                  <a:ext uri="{0D108BD9-81ED-4DB2-BD59-A6C34878D82A}">
                    <a16:rowId xmlns:a16="http://schemas.microsoft.com/office/drawing/2014/main" val="2357453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</a:rPr>
                        <a:t>Sp_o2</a:t>
                      </a: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r>
                        <a:rPr lang="en-SG" sz="1400" dirty="0" err="1">
                          <a:solidFill>
                            <a:srgbClr val="0000FF"/>
                          </a:solidFill>
                        </a:rPr>
                        <a:t>Renal_failure</a:t>
                      </a:r>
                      <a:endParaRPr lang="en-SG" sz="1400" dirty="0">
                        <a:solidFill>
                          <a:srgbClr val="0000FF"/>
                        </a:solidFill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r>
                        <a:rPr lang="en-SG" sz="1400" dirty="0" err="1">
                          <a:solidFill>
                            <a:schemeClr val="tx1"/>
                          </a:solidFill>
                        </a:rPr>
                        <a:t>Diastolic_blood_pressure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/>
                </a:tc>
                <a:extLst>
                  <a:ext uri="{0D108BD9-81ED-4DB2-BD59-A6C34878D82A}">
                    <a16:rowId xmlns:a16="http://schemas.microsoft.com/office/drawing/2014/main" val="4076855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400" dirty="0" err="1">
                          <a:solidFill>
                            <a:srgbClr val="0000FF"/>
                          </a:solidFill>
                        </a:rPr>
                        <a:t>Heart_rate</a:t>
                      </a:r>
                      <a:endParaRPr lang="en-SG" sz="1400" dirty="0">
                        <a:solidFill>
                          <a:srgbClr val="0000FF"/>
                        </a:solidFill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r>
                        <a:rPr lang="en-SG" sz="1400" dirty="0" err="1">
                          <a:solidFill>
                            <a:schemeClr val="tx1"/>
                          </a:solidFill>
                        </a:rPr>
                        <a:t>Diastolic_blood_pressure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r>
                        <a:rPr lang="en-SG" sz="1400" dirty="0" err="1">
                          <a:solidFill>
                            <a:srgbClr val="0000FF"/>
                          </a:solidFill>
                        </a:rPr>
                        <a:t>Renal_failure</a:t>
                      </a:r>
                      <a:endParaRPr lang="en-SG" sz="1400" dirty="0">
                        <a:solidFill>
                          <a:srgbClr val="0000FF"/>
                        </a:solidFill>
                      </a:endParaRPr>
                    </a:p>
                  </a:txBody>
                  <a:tcPr marL="72000" marR="72000" marT="72000" marB="72000"/>
                </a:tc>
                <a:extLst>
                  <a:ext uri="{0D108BD9-81ED-4DB2-BD59-A6C34878D82A}">
                    <a16:rowId xmlns:a16="http://schemas.microsoft.com/office/drawing/2014/main" val="3931845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</a:rPr>
                        <a:t>Leucocyte</a:t>
                      </a: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r>
                        <a:rPr lang="en-SG" sz="1400" dirty="0" err="1">
                          <a:solidFill>
                            <a:schemeClr val="tx1"/>
                          </a:solidFill>
                        </a:rPr>
                        <a:t>Anion_gap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</a:rPr>
                        <a:t>Glucose</a:t>
                      </a:r>
                    </a:p>
                  </a:txBody>
                  <a:tcPr marL="72000" marR="72000" marT="72000" marB="72000"/>
                </a:tc>
                <a:extLst>
                  <a:ext uri="{0D108BD9-81ED-4DB2-BD59-A6C34878D82A}">
                    <a16:rowId xmlns:a16="http://schemas.microsoft.com/office/drawing/2014/main" val="3431277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400" dirty="0" err="1">
                          <a:solidFill>
                            <a:schemeClr val="tx1"/>
                          </a:solidFill>
                        </a:rPr>
                        <a:t>Atrialfibrillation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r>
                        <a:rPr lang="en-SG" sz="1400" dirty="0" err="1">
                          <a:solidFill>
                            <a:srgbClr val="0000FF"/>
                          </a:solidFill>
                        </a:rPr>
                        <a:t>Deficiencyanemias</a:t>
                      </a:r>
                      <a:endParaRPr lang="en-SG" sz="1400" dirty="0">
                        <a:solidFill>
                          <a:srgbClr val="0000FF"/>
                        </a:solidFill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r>
                        <a:rPr lang="en-SG" sz="1400" dirty="0" err="1">
                          <a:solidFill>
                            <a:srgbClr val="0000FF"/>
                          </a:solidFill>
                        </a:rPr>
                        <a:t>Blood_calcium</a:t>
                      </a:r>
                      <a:endParaRPr lang="en-SG" sz="1400" dirty="0">
                        <a:solidFill>
                          <a:srgbClr val="0000FF"/>
                        </a:solidFill>
                      </a:endParaRPr>
                    </a:p>
                  </a:txBody>
                  <a:tcPr marL="72000" marR="72000" marT="72000" marB="72000"/>
                </a:tc>
                <a:extLst>
                  <a:ext uri="{0D108BD9-81ED-4DB2-BD59-A6C34878D82A}">
                    <a16:rowId xmlns:a16="http://schemas.microsoft.com/office/drawing/2014/main" val="2891523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400" dirty="0" err="1">
                          <a:solidFill>
                            <a:schemeClr val="tx1"/>
                          </a:solidFill>
                        </a:rPr>
                        <a:t>Urea_nitrogen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</a:rPr>
                        <a:t>Platelets</a:t>
                      </a: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r>
                        <a:rPr lang="en-SG" sz="1400" dirty="0" err="1">
                          <a:solidFill>
                            <a:schemeClr val="tx1"/>
                          </a:solidFill>
                        </a:rPr>
                        <a:t>Gendera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/>
                </a:tc>
                <a:extLst>
                  <a:ext uri="{0D108BD9-81ED-4DB2-BD59-A6C34878D82A}">
                    <a16:rowId xmlns:a16="http://schemas.microsoft.com/office/drawing/2014/main" val="4000630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8308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685744F-F478-4A0A-B158-9078C42F92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69" r="52756" b="19592"/>
          <a:stretch/>
        </p:blipFill>
        <p:spPr>
          <a:xfrm>
            <a:off x="4860000" y="3600000"/>
            <a:ext cx="2710197" cy="2160000"/>
          </a:xfrm>
          <a:prstGeom prst="rect">
            <a:avLst/>
          </a:prstGeom>
          <a:ln w="12700">
            <a:solidFill>
              <a:srgbClr val="0000FF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51568BD-1422-4972-9FE4-B2FB26881B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878" r="53315" b="39370"/>
          <a:stretch/>
        </p:blipFill>
        <p:spPr>
          <a:xfrm>
            <a:off x="7920000" y="3600000"/>
            <a:ext cx="3834506" cy="2160000"/>
          </a:xfrm>
          <a:prstGeom prst="rect">
            <a:avLst/>
          </a:prstGeom>
          <a:ln w="12700">
            <a:solidFill>
              <a:srgbClr val="0000FF"/>
            </a:solidFill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9FB5-C35B-42F5-A9DE-96AE419D1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dirty="0"/>
              <a:t>Data Science Process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Collect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Explore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Engineer feature</a:t>
            </a:r>
          </a:p>
          <a:p>
            <a:pPr marL="216000" indent="-216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/>
              <a:t>Build model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Logistic Regression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K Nearest Neighbours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Neural Network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Conclude on 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FFFF00"/>
                </a:solidFill>
                <a:latin typeface="Arial Nova" panose="020B0504020202020204" pitchFamily="34" charset="0"/>
              </a:rPr>
              <a:t>Deployment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C60BF-EAD5-456C-A779-888DB85B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3DA9F52-3041-4E41-887F-208B53780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Workflow to execute data science solution: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783041-0186-428E-BE7D-2F64EC67262A}"/>
              </a:ext>
            </a:extLst>
          </p:cNvPr>
          <p:cNvSpPr/>
          <p:nvPr/>
        </p:nvSpPr>
        <p:spPr>
          <a:xfrm>
            <a:off x="3600000" y="1440000"/>
            <a:ext cx="108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SG" sz="1200" dirty="0"/>
              <a:t>General ward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7F5733-9C8B-4F53-AEC0-0A65518CA78E}"/>
              </a:ext>
            </a:extLst>
          </p:cNvPr>
          <p:cNvSpPr/>
          <p:nvPr/>
        </p:nvSpPr>
        <p:spPr>
          <a:xfrm>
            <a:off x="3600000" y="2160000"/>
            <a:ext cx="108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SG" sz="1200" dirty="0"/>
              <a:t>Emergency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914E39-A53C-4670-A456-E55158844EA7}"/>
              </a:ext>
            </a:extLst>
          </p:cNvPr>
          <p:cNvSpPr/>
          <p:nvPr/>
        </p:nvSpPr>
        <p:spPr>
          <a:xfrm>
            <a:off x="3600000" y="2880000"/>
            <a:ext cx="108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SG" sz="1200" dirty="0"/>
              <a:t>Operating Theatre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E88F56-7EE2-4FD2-8F74-B6B9B1C1E4F6}"/>
              </a:ext>
            </a:extLst>
          </p:cNvPr>
          <p:cNvSpPr/>
          <p:nvPr/>
        </p:nvSpPr>
        <p:spPr>
          <a:xfrm>
            <a:off x="5040000" y="2160000"/>
            <a:ext cx="108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SG" sz="1200" dirty="0"/>
              <a:t>Intensive Care Unit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6C9295-2FAB-4EB8-9FBB-EB809229102A}"/>
              </a:ext>
            </a:extLst>
          </p:cNvPr>
          <p:cNvSpPr/>
          <p:nvPr/>
        </p:nvSpPr>
        <p:spPr>
          <a:xfrm>
            <a:off x="6480000" y="1800000"/>
            <a:ext cx="108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SG" sz="1200" dirty="0"/>
              <a:t>Investigations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1893AC-DB90-48D0-86FF-F2328BD3A093}"/>
              </a:ext>
            </a:extLst>
          </p:cNvPr>
          <p:cNvSpPr/>
          <p:nvPr/>
        </p:nvSpPr>
        <p:spPr>
          <a:xfrm>
            <a:off x="6480000" y="2520000"/>
            <a:ext cx="108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SG" sz="1200" dirty="0"/>
              <a:t>Observations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DE9711-8007-44A3-905F-E6D54C0CCB3F}"/>
              </a:ext>
            </a:extLst>
          </p:cNvPr>
          <p:cNvSpPr/>
          <p:nvPr/>
        </p:nvSpPr>
        <p:spPr>
          <a:xfrm>
            <a:off x="7920000" y="2160000"/>
            <a:ext cx="108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SG" sz="1200" dirty="0"/>
              <a:t>Enter data in log reg 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81E7D5-508B-4FB7-9FAB-E13466B3BF92}"/>
              </a:ext>
            </a:extLst>
          </p:cNvPr>
          <p:cNvSpPr/>
          <p:nvPr/>
        </p:nvSpPr>
        <p:spPr>
          <a:xfrm>
            <a:off x="9360000" y="2160000"/>
            <a:ext cx="108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SG" sz="1200" dirty="0"/>
              <a:t>Model predict mortality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5E747B-4E1C-4545-BE30-F6081BD855C8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>
            <a:off x="4680000" y="1710000"/>
            <a:ext cx="360000" cy="7200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19A39F-7D04-4A6B-A33E-E50145E3FA92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6120000" y="2430000"/>
            <a:ext cx="36000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F2D209-705E-4426-A6A4-34E607188CC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7560000" y="2070000"/>
            <a:ext cx="36000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044391-B9D6-457E-9760-0FCABC0F0A8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6120000" y="2070000"/>
            <a:ext cx="36000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1AE39F-97BE-4F85-A6C8-CFF5EA167241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9000000" y="2430000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1E4D39-B27D-4592-9C05-6CE6770481FB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7560000" y="2430000"/>
            <a:ext cx="36000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563B55-352E-48D0-880D-3D202B1108CB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4680000" y="2430000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59047B-451C-4269-BA8D-FA5541D365C6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4680000" y="2430000"/>
            <a:ext cx="360000" cy="7200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0A2AE56-67E2-4B7B-A0F1-A26167463C9A}"/>
              </a:ext>
            </a:extLst>
          </p:cNvPr>
          <p:cNvSpPr/>
          <p:nvPr/>
        </p:nvSpPr>
        <p:spPr>
          <a:xfrm>
            <a:off x="10800000" y="1728000"/>
            <a:ext cx="1080000" cy="14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SG" sz="1200" dirty="0"/>
              <a:t>Use important  features to make interventions to change mortality status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1705929-A978-44E1-8890-3F667BEE7B9E}"/>
              </a:ext>
            </a:extLst>
          </p:cNvPr>
          <p:cNvCxnSpPr>
            <a:cxnSpLocks/>
            <a:stCxn id="16" idx="3"/>
            <a:endCxn id="40" idx="1"/>
          </p:cNvCxnSpPr>
          <p:nvPr/>
        </p:nvCxnSpPr>
        <p:spPr>
          <a:xfrm>
            <a:off x="10440000" y="2430000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E054C4-D9EC-4A14-A4D9-2AD7A62CCBC1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 flipH="1">
            <a:off x="6215099" y="2700000"/>
            <a:ext cx="2244901" cy="900000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F4F27F2-A4F0-4D3E-8B12-60E20C205A93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9837253" y="2700000"/>
            <a:ext cx="62747" cy="900000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49A4563A-AE23-468D-980F-CDF34CAD0BC3}"/>
              </a:ext>
            </a:extLst>
          </p:cNvPr>
          <p:cNvSpPr/>
          <p:nvPr/>
        </p:nvSpPr>
        <p:spPr>
          <a:xfrm>
            <a:off x="7560000" y="1619999"/>
            <a:ext cx="3240000" cy="360000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Repeat until discharge or death</a:t>
            </a:r>
          </a:p>
        </p:txBody>
      </p:sp>
      <p:pic>
        <p:nvPicPr>
          <p:cNvPr id="1026" name="Picture 2" descr="Flask: web development, one drop at a time">
            <a:extLst>
              <a:ext uri="{FF2B5EF4-FFF2-40B4-BE49-F238E27FC236}">
                <a16:creationId xmlns:a16="http://schemas.microsoft.com/office/drawing/2014/main" id="{598362DC-0041-448D-9460-5BD8E36EC15A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000" y="6300000"/>
            <a:ext cx="1602147" cy="43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4E2141-D255-4194-A25C-1EDB32CD427B}"/>
              </a:ext>
            </a:extLst>
          </p:cNvPr>
          <p:cNvCxnSpPr>
            <a:cxnSpLocks/>
            <a:stCxn id="1026" idx="0"/>
            <a:endCxn id="17" idx="2"/>
          </p:cNvCxnSpPr>
          <p:nvPr/>
        </p:nvCxnSpPr>
        <p:spPr>
          <a:xfrm flipV="1">
            <a:off x="7821074" y="5760000"/>
            <a:ext cx="2016179" cy="540000"/>
          </a:xfrm>
          <a:prstGeom prst="straightConnector1">
            <a:avLst/>
          </a:prstGeom>
          <a:ln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16C45D-18B1-4DD0-BC36-A026831705A1}"/>
              </a:ext>
            </a:extLst>
          </p:cNvPr>
          <p:cNvCxnSpPr>
            <a:cxnSpLocks/>
            <a:stCxn id="1026" idx="0"/>
            <a:endCxn id="6" idx="2"/>
          </p:cNvCxnSpPr>
          <p:nvPr/>
        </p:nvCxnSpPr>
        <p:spPr>
          <a:xfrm flipH="1" flipV="1">
            <a:off x="6215099" y="5760000"/>
            <a:ext cx="1605975" cy="540000"/>
          </a:xfrm>
          <a:prstGeom prst="straightConnector1">
            <a:avLst/>
          </a:prstGeom>
          <a:ln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518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9FB5-C35B-42F5-A9DE-96AE419D1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dirty="0"/>
              <a:t>Data Science Process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Collect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Explore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Engineer feature</a:t>
            </a:r>
          </a:p>
          <a:p>
            <a:pPr marL="216000" indent="-216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/>
              <a:t>Build model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Logistic Regression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K Nearest Neighbours</a:t>
            </a:r>
          </a:p>
          <a:p>
            <a:pPr marL="432000" lvl="1" indent="-216000"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Neural Network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Conclude on 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Deployment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C60BF-EAD5-456C-A779-888DB85B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77EB54-3869-4963-B314-78CDB37DB6D4}"/>
              </a:ext>
            </a:extLst>
          </p:cNvPr>
          <p:cNvSpPr/>
          <p:nvPr/>
        </p:nvSpPr>
        <p:spPr>
          <a:xfrm>
            <a:off x="3936000" y="2889000"/>
            <a:ext cx="4320000" cy="1080000"/>
          </a:xfrm>
          <a:prstGeom prst="rect">
            <a:avLst/>
          </a:prstGeom>
          <a:noFill/>
        </p:spPr>
        <p:txBody>
          <a:bodyPr wrap="none" lIns="72000" tIns="72000" rIns="72000" bIns="72000">
            <a:noAutofit/>
          </a:bodyPr>
          <a:lstStyle/>
          <a:p>
            <a:pPr algn="ctr"/>
            <a:r>
              <a:rPr lang="en-US" sz="6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 Black" panose="020B0A04020102020204" pitchFamily="34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25417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44B1F3-7F82-4910-ACF4-5864F0B19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Data frame size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51 variables </a:t>
            </a:r>
            <a:r>
              <a:rPr lang="en-US" dirty="0">
                <a:sym typeface="Symbol" panose="05050102010706020507" pitchFamily="18" charset="2"/>
              </a:rPr>
              <a:t> </a:t>
            </a:r>
            <a:r>
              <a:rPr lang="en-US" dirty="0"/>
              <a:t>1,177 cases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Variable type, category count, encoding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Missing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Duplicate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Imbalance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Multicollinearity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9FB5-C35B-42F5-A9DE-96AE419D1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dirty="0"/>
              <a:t>Data Science Process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Collect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FFFF00"/>
                </a:solidFill>
                <a:latin typeface="Arial Nova" panose="020B0504020202020204" pitchFamily="34" charset="0"/>
              </a:rPr>
              <a:t>Explore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Engineer feature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Build model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Conclude on 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Deployment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C60BF-EAD5-456C-A779-888DB85B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95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44B1F3-7F82-4910-ACF4-5864F0B19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Data frame size</a:t>
            </a:r>
          </a:p>
          <a:p>
            <a:pPr>
              <a:spcAft>
                <a:spcPts val="1800"/>
              </a:spcAft>
            </a:pPr>
            <a:r>
              <a:rPr lang="en-US" dirty="0"/>
              <a:t>Variable type, category count, encoding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11 features </a:t>
            </a:r>
            <a:r>
              <a:rPr lang="en-US" dirty="0">
                <a:sym typeface="Symbol" panose="05050102010706020507" pitchFamily="18" charset="2"/>
              </a:rPr>
              <a:t> </a:t>
            </a:r>
            <a:r>
              <a:rPr lang="en-US" dirty="0"/>
              <a:t>Categorical, binary, encoded in numeric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38 features </a:t>
            </a:r>
            <a:r>
              <a:rPr lang="en-US" dirty="0">
                <a:sym typeface="Symbol" panose="05050102010706020507" pitchFamily="18" charset="2"/>
              </a:rPr>
              <a:t> </a:t>
            </a:r>
            <a:r>
              <a:rPr lang="en-US" dirty="0"/>
              <a:t>Continuous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Target </a:t>
            </a:r>
            <a:r>
              <a:rPr lang="en-US" dirty="0">
                <a:sym typeface="Symbol" panose="05050102010706020507" pitchFamily="18" charset="2"/>
              </a:rPr>
              <a:t> </a:t>
            </a:r>
            <a:r>
              <a:rPr lang="en-US" dirty="0"/>
              <a:t>Categorical, binary, encoded in numeric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ID feature </a:t>
            </a:r>
            <a:r>
              <a:rPr lang="en-US" dirty="0">
                <a:sym typeface="Symbol" panose="05050102010706020507" pitchFamily="18" charset="2"/>
              </a:rPr>
              <a:t> Drop</a:t>
            </a:r>
            <a:endParaRPr lang="en-US" dirty="0"/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Missing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Duplicate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Imbalance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Multicollinearity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9FB5-C35B-42F5-A9DE-96AE419D1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dirty="0"/>
              <a:t>Data Science Process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Collect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FFFF00"/>
                </a:solidFill>
                <a:latin typeface="Arial Nova" panose="020B0504020202020204" pitchFamily="34" charset="0"/>
              </a:rPr>
              <a:t>Explore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FFFF00"/>
                </a:solidFill>
                <a:latin typeface="Arial Nova" panose="020B0504020202020204" pitchFamily="34" charset="0"/>
              </a:rPr>
              <a:t>Engineer feature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Build model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Conclude on 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Deployment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C60BF-EAD5-456C-A779-888DB85B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09AD0-18EF-4C46-9A40-433F5BF2AE28}"/>
              </a:ext>
            </a:extLst>
          </p:cNvPr>
          <p:cNvSpPr txBox="1"/>
          <p:nvPr/>
        </p:nvSpPr>
        <p:spPr>
          <a:xfrm>
            <a:off x="8280000" y="5040000"/>
            <a:ext cx="3600000" cy="900000"/>
          </a:xfrm>
          <a:prstGeom prst="rect">
            <a:avLst/>
          </a:prstGeom>
          <a:noFill/>
        </p:spPr>
        <p:txBody>
          <a:bodyPr wrap="square" lIns="36000" tIns="36000" rIns="36000" bIns="36000" rtlCol="0" anchor="t">
            <a:noAutofit/>
          </a:bodyPr>
          <a:lstStyle/>
          <a:p>
            <a:r>
              <a:rPr lang="en-SG" sz="1600" dirty="0">
                <a:solidFill>
                  <a:srgbClr val="0000FF"/>
                </a:solidFill>
              </a:rPr>
              <a:t>No need one hot encoding</a:t>
            </a:r>
          </a:p>
        </p:txBody>
      </p:sp>
    </p:spTree>
    <p:extLst>
      <p:ext uri="{BB962C8B-B14F-4D97-AF65-F5344CB8AC3E}">
        <p14:creationId xmlns:p14="http://schemas.microsoft.com/office/powerpoint/2010/main" val="65471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44B1F3-7F82-4910-ACF4-5864F0B19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Data frame size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Variable type, category count, encoding</a:t>
            </a:r>
          </a:p>
          <a:p>
            <a:pPr>
              <a:spcAft>
                <a:spcPts val="1800"/>
              </a:spcAft>
            </a:pPr>
            <a:r>
              <a:rPr lang="en-US" dirty="0"/>
              <a:t>Missing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8 features have missing values from 12.2% to 25.0%</a:t>
            </a:r>
          </a:p>
          <a:p>
            <a:pPr lvl="1">
              <a:spcAft>
                <a:spcPts val="18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11 features have missing values from 0.1% to 3.1%</a:t>
            </a:r>
          </a:p>
          <a:p>
            <a:pPr lvl="1">
              <a:spcAft>
                <a:spcPts val="18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Target (“outcome”) has 1 missing value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Duplicate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Imbalance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Multicollinearity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9FB5-C35B-42F5-A9DE-96AE419D1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dirty="0"/>
              <a:t>Data Science Process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Collect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FFFF00"/>
                </a:solidFill>
                <a:latin typeface="Arial Nova" panose="020B0504020202020204" pitchFamily="34" charset="0"/>
              </a:rPr>
              <a:t>Explore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FFFF00"/>
                </a:solidFill>
                <a:latin typeface="Arial Nova" panose="020B0504020202020204" pitchFamily="34" charset="0"/>
              </a:rPr>
              <a:t>Engineer feature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Build model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Conclude on 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Deployment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C60BF-EAD5-456C-A779-888DB85B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8116B7-B056-48F9-A555-C2E290090EF5}"/>
              </a:ext>
            </a:extLst>
          </p:cNvPr>
          <p:cNvSpPr txBox="1"/>
          <p:nvPr/>
        </p:nvSpPr>
        <p:spPr>
          <a:xfrm>
            <a:off x="8280000" y="5040000"/>
            <a:ext cx="3600000" cy="900000"/>
          </a:xfrm>
          <a:prstGeom prst="rect">
            <a:avLst/>
          </a:prstGeom>
          <a:noFill/>
        </p:spPr>
        <p:txBody>
          <a:bodyPr wrap="square" lIns="36000" tIns="36000" rIns="36000" bIns="36000" rtlCol="0" anchor="t">
            <a:noAutofit/>
          </a:bodyPr>
          <a:lstStyle/>
          <a:p>
            <a:r>
              <a:rPr lang="en-SG" sz="1600" dirty="0">
                <a:solidFill>
                  <a:srgbClr val="0000FF"/>
                </a:solidFill>
              </a:rPr>
              <a:t>Drop because too much to impute without affecting original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916582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44B1F3-7F82-4910-ACF4-5864F0B19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Data frame size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Variable type, category count, encoding</a:t>
            </a:r>
          </a:p>
          <a:p>
            <a:pPr>
              <a:spcAft>
                <a:spcPts val="1800"/>
              </a:spcAft>
            </a:pPr>
            <a:r>
              <a:rPr lang="en-US" dirty="0"/>
              <a:t>Missing</a:t>
            </a:r>
          </a:p>
          <a:p>
            <a:pPr lvl="1">
              <a:spcAft>
                <a:spcPts val="18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8 features have missing values from 12.2% to 25.0%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11 features have missing values from 0.1% to 3.1%</a:t>
            </a:r>
          </a:p>
          <a:p>
            <a:pPr lvl="1">
              <a:spcAft>
                <a:spcPts val="18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Target (“outcome”) has 1 missing value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Duplicate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Imbalance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Multicollinearity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9FB5-C35B-42F5-A9DE-96AE419D1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dirty="0"/>
              <a:t>Data Science Process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Collect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FFFF00"/>
                </a:solidFill>
                <a:latin typeface="Arial Nova" panose="020B0504020202020204" pitchFamily="34" charset="0"/>
              </a:rPr>
              <a:t>Explore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FFFF00"/>
                </a:solidFill>
                <a:latin typeface="Arial Nova" panose="020B0504020202020204" pitchFamily="34" charset="0"/>
              </a:rPr>
              <a:t>Engineer feature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Build model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Conclude on 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Deployment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C60BF-EAD5-456C-A779-888DB85B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8116B7-B056-48F9-A555-C2E290090EF5}"/>
              </a:ext>
            </a:extLst>
          </p:cNvPr>
          <p:cNvSpPr txBox="1"/>
          <p:nvPr/>
        </p:nvSpPr>
        <p:spPr>
          <a:xfrm>
            <a:off x="4320000" y="5040000"/>
            <a:ext cx="4140000" cy="1620000"/>
          </a:xfrm>
          <a:prstGeom prst="rect">
            <a:avLst/>
          </a:prstGeom>
          <a:noFill/>
        </p:spPr>
        <p:txBody>
          <a:bodyPr wrap="square" lIns="36000" tIns="36000" rIns="36000" bIns="36000" rtlCol="0" anchor="t">
            <a:noAutofit/>
          </a:bodyPr>
          <a:lstStyle/>
          <a:p>
            <a:r>
              <a:rPr lang="en-SG" sz="1600" dirty="0">
                <a:solidFill>
                  <a:srgbClr val="0000FF"/>
                </a:solidFill>
              </a:rPr>
              <a:t>Impute using </a:t>
            </a:r>
            <a:r>
              <a:rPr lang="en-SG" sz="1600" dirty="0" err="1">
                <a:solidFill>
                  <a:srgbClr val="0000FF"/>
                </a:solidFill>
              </a:rPr>
              <a:t>KNNImputer</a:t>
            </a:r>
            <a:r>
              <a:rPr lang="en-SG" sz="1600" dirty="0">
                <a:solidFill>
                  <a:srgbClr val="0000FF"/>
                </a:solidFill>
              </a:rPr>
              <a:t> with neighbouring samples = 5</a:t>
            </a:r>
          </a:p>
          <a:p>
            <a:endParaRPr lang="en-SG" sz="1600" dirty="0">
              <a:solidFill>
                <a:srgbClr val="0000FF"/>
              </a:solidFill>
            </a:endParaRPr>
          </a:p>
          <a:p>
            <a:r>
              <a:rPr lang="en-SG" sz="1600" dirty="0">
                <a:solidFill>
                  <a:srgbClr val="0000FF"/>
                </a:solidFill>
              </a:rPr>
              <a:t>Check original probability distribution not significantly affected (change in outliers, percentile and whiskers values)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FFB8378-BD94-46AD-A900-AF124DB71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55" t="24898" r="606" b="50000"/>
          <a:stretch/>
        </p:blipFill>
        <p:spPr bwMode="auto">
          <a:xfrm>
            <a:off x="8470937" y="3419999"/>
            <a:ext cx="3405680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690310E-23F9-4B18-AC55-05A4FC37880D}"/>
              </a:ext>
            </a:extLst>
          </p:cNvPr>
          <p:cNvSpPr/>
          <p:nvPr/>
        </p:nvSpPr>
        <p:spPr>
          <a:xfrm>
            <a:off x="9144000" y="5436000"/>
            <a:ext cx="936000" cy="756000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BF20A0-103D-4AB3-8F2C-2D3F92BAA145}"/>
              </a:ext>
            </a:extLst>
          </p:cNvPr>
          <p:cNvSpPr/>
          <p:nvPr/>
        </p:nvSpPr>
        <p:spPr>
          <a:xfrm>
            <a:off x="10620000" y="5436000"/>
            <a:ext cx="936000" cy="756000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0375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44B1F3-7F82-4910-ACF4-5864F0B19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Data frame size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Variable type, category count, encoding</a:t>
            </a:r>
          </a:p>
          <a:p>
            <a:pPr>
              <a:spcAft>
                <a:spcPts val="1800"/>
              </a:spcAft>
            </a:pPr>
            <a:r>
              <a:rPr lang="en-US" dirty="0"/>
              <a:t>Missing</a:t>
            </a:r>
          </a:p>
          <a:p>
            <a:pPr lvl="1">
              <a:spcAft>
                <a:spcPts val="18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8 features have missing values from 12.2% to 25.0%</a:t>
            </a:r>
          </a:p>
          <a:p>
            <a:pPr lvl="1">
              <a:spcAft>
                <a:spcPts val="18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11 features have missing values from 0.1% to 3.1%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Target (“outcome”) has 1 missing value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Duplicate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Imbalance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Multicollinearity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9FB5-C35B-42F5-A9DE-96AE419D1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dirty="0"/>
              <a:t>Data Science Process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Collect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FFFF00"/>
                </a:solidFill>
                <a:latin typeface="Arial Nova" panose="020B0504020202020204" pitchFamily="34" charset="0"/>
              </a:rPr>
              <a:t>Explore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Engineer feature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Build model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Conclude on 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Deployment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C60BF-EAD5-456C-A779-888DB85B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8116B7-B056-48F9-A555-C2E290090EF5}"/>
              </a:ext>
            </a:extLst>
          </p:cNvPr>
          <p:cNvSpPr txBox="1"/>
          <p:nvPr/>
        </p:nvSpPr>
        <p:spPr>
          <a:xfrm>
            <a:off x="8280000" y="5040000"/>
            <a:ext cx="3600000" cy="900000"/>
          </a:xfrm>
          <a:prstGeom prst="rect">
            <a:avLst/>
          </a:prstGeom>
          <a:noFill/>
        </p:spPr>
        <p:txBody>
          <a:bodyPr wrap="square" lIns="36000" tIns="36000" rIns="36000" bIns="36000" rtlCol="0" anchor="t">
            <a:noAutofit/>
          </a:bodyPr>
          <a:lstStyle/>
          <a:p>
            <a:r>
              <a:rPr lang="en-SG" sz="1600" dirty="0">
                <a:solidFill>
                  <a:srgbClr val="0000FF"/>
                </a:solidFill>
              </a:rPr>
              <a:t>Drop missing case before train test split</a:t>
            </a:r>
          </a:p>
        </p:txBody>
      </p:sp>
    </p:spTree>
    <p:extLst>
      <p:ext uri="{BB962C8B-B14F-4D97-AF65-F5344CB8AC3E}">
        <p14:creationId xmlns:p14="http://schemas.microsoft.com/office/powerpoint/2010/main" val="98728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44B1F3-7F82-4910-ACF4-5864F0B19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Data frame size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Variable type, category count, encoding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Missing</a:t>
            </a:r>
          </a:p>
          <a:p>
            <a:pPr>
              <a:spcAft>
                <a:spcPts val="1800"/>
              </a:spcAft>
            </a:pPr>
            <a:r>
              <a:rPr lang="en-US" dirty="0"/>
              <a:t>Duplicate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No duplicate cases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Imbalance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Multicollinearity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9FB5-C35B-42F5-A9DE-96AE419D1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dirty="0"/>
              <a:t>Data Science Process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Collect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FFFF00"/>
                </a:solidFill>
                <a:latin typeface="Arial Nova" panose="020B0504020202020204" pitchFamily="34" charset="0"/>
              </a:rPr>
              <a:t>Explore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Engineer feature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Build model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Conclude on objective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SG" dirty="0"/>
              <a:t>Deployment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C60BF-EAD5-456C-A779-888DB85B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7471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{87E38165-33A8-4B73-8CBA-A14B56ECB28B}tf56160789_win32</Template>
  <TotalTime>6115</TotalTime>
  <Words>2932</Words>
  <Application>Microsoft Office PowerPoint</Application>
  <PresentationFormat>Widescreen</PresentationFormat>
  <Paragraphs>1016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Arial Black</vt:lpstr>
      <vt:lpstr>Arial Nova</vt:lpstr>
      <vt:lpstr>Bookman Old Style</vt:lpstr>
      <vt:lpstr>Calibri</vt:lpstr>
      <vt:lpstr>Franklin Gothic Book</vt:lpstr>
      <vt:lpstr>Symbol</vt:lpstr>
      <vt:lpstr>Wingdings</vt:lpstr>
      <vt:lpstr>1_RetrospectVTI</vt:lpstr>
      <vt:lpstr>Interpretable Machine Learning Model to Predict and Influence Mortality of Patients with Heart Failure Warded in Intensive Care Unit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Wong Xiu Wen, Adeline</dc:creator>
  <cp:lastModifiedBy>Wong Xiu Wen, Adeline</cp:lastModifiedBy>
  <cp:revision>742</cp:revision>
  <dcterms:created xsi:type="dcterms:W3CDTF">2021-11-09T04:56:54Z</dcterms:created>
  <dcterms:modified xsi:type="dcterms:W3CDTF">2022-01-03T09:53:59Z</dcterms:modified>
</cp:coreProperties>
</file>