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 </a:t>
            </a:r>
            <a:r>
              <a:rPr dirty="0" sz="2400" lang="en-US"/>
              <a:t>: </a:t>
            </a:r>
            <a:r>
              <a:rPr dirty="0" sz="2400" lang="en-US"/>
              <a:t>J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WESLEY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NMID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asunm103222400524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CS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259273" y="1653391"/>
            <a:ext cx="3082654" cy="4643038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341926" y="1606708"/>
            <a:ext cx="3082654" cy="480370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588866" y="3251200"/>
            <a:ext cx="7851307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https://github.com/johnwesley1326/John-wesley-K.git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2025-09-11T07:23:59Z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a031aa8771404d1f9ac55ff897c96d29</vt:lpwstr>
  </property>
</Properties>
</file>