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J</a:t>
            </a:r>
            <a:r>
              <a:rPr dirty="0" sz="2400" lang="en-US"/>
              <a:t>O</a:t>
            </a:r>
            <a:r>
              <a:rPr dirty="0" sz="2400" lang="en-US"/>
              <a:t>H</a:t>
            </a:r>
            <a:r>
              <a:rPr dirty="0" sz="2400" lang="en-US"/>
              <a:t>N </a:t>
            </a:r>
            <a:r>
              <a:rPr dirty="0" sz="2400" lang="en-US"/>
              <a:t>WESLEY 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CS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.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.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013344" y="1638446"/>
            <a:ext cx="2835983" cy="5037434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870288" y="1612764"/>
            <a:ext cx="2612127" cy="50736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680604" y="3219450"/>
            <a:ext cx="7335547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https://github.com/johnwesley1326/John-wesley-K.git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2025-09-09T05:01:03Z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1e43e542ddd4465982efcb2da835f5dc</vt:lpwstr>
  </property>
</Properties>
</file>