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5FF"/>
    <a:srgbClr val="D5F5FF"/>
    <a:srgbClr val="FFF2FF"/>
    <a:srgbClr val="EEF2FF"/>
    <a:srgbClr val="D7E5F5"/>
    <a:srgbClr val="E4ED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11D3-CA78-43D1-A738-076E0F0F5F68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05C-38EC-48F5-B3C7-F5F4374CC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11D3-CA78-43D1-A738-076E0F0F5F68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05C-38EC-48F5-B3C7-F5F4374CC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11D3-CA78-43D1-A738-076E0F0F5F68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05C-38EC-48F5-B3C7-F5F4374CC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11D3-CA78-43D1-A738-076E0F0F5F68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05C-38EC-48F5-B3C7-F5F4374CC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11D3-CA78-43D1-A738-076E0F0F5F68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05C-38EC-48F5-B3C7-F5F4374CC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11D3-CA78-43D1-A738-076E0F0F5F68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05C-38EC-48F5-B3C7-F5F4374CC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11D3-CA78-43D1-A738-076E0F0F5F68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05C-38EC-48F5-B3C7-F5F4374CC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11D3-CA78-43D1-A738-076E0F0F5F68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05C-38EC-48F5-B3C7-F5F4374CC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11D3-CA78-43D1-A738-076E0F0F5F68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05C-38EC-48F5-B3C7-F5F4374CC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11D3-CA78-43D1-A738-076E0F0F5F68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05C-38EC-48F5-B3C7-F5F4374CC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11D3-CA78-43D1-A738-076E0F0F5F68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205C-38EC-48F5-B3C7-F5F4374CC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E11D3-CA78-43D1-A738-076E0F0F5F68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8205C-38EC-48F5-B3C7-F5F4374CC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Polymorphism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John Galindo</a:t>
            </a:r>
          </a:p>
          <a:p>
            <a:r>
              <a:rPr lang="en-US" sz="2800" dirty="0" smtClean="0"/>
              <a:t>2020-04-14</a:t>
            </a:r>
          </a:p>
          <a:p>
            <a:r>
              <a:rPr lang="en-US" sz="2800" dirty="0" smtClean="0"/>
              <a:t>CSC 326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So what are they good for?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Content Placeholder 5" descr="pointers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200" y="1981200"/>
            <a:ext cx="4038600" cy="3624860"/>
          </a:xfrm>
        </p:spPr>
      </p:pic>
      <p:pic>
        <p:nvPicPr>
          <p:cNvPr id="7" name="Content Placeholder 6" descr="pointers2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91000" y="1981200"/>
            <a:ext cx="4832688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Why does this matter?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Scalability: Supporting new data types is easier if you have one protocol for everything.</a:t>
            </a:r>
          </a:p>
          <a:p>
            <a:endParaRPr lang="en-US" sz="2800" dirty="0"/>
          </a:p>
          <a:p>
            <a:r>
              <a:rPr lang="en-US" sz="2800" dirty="0" smtClean="0"/>
              <a:t>Modularity: Problems are broken into parts to be tackled one-at-a-time: the interface is solved once and then works for all data types, common members are handled by a single base class, and so all that remains are novel virtual function implementations and other object-specific methods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What is Polymorphism?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Polymorphism is the concept of creating a single interface that works for multiple different data types</a:t>
            </a:r>
          </a:p>
          <a:p>
            <a:endParaRPr lang="en-US" sz="2800" dirty="0"/>
          </a:p>
          <a:p>
            <a:r>
              <a:rPr lang="en-US" sz="2800" dirty="0" smtClean="0"/>
              <a:t>Core concept of object-oriented programming—lets you use a single method call for different kinds of object, tailoring the function definition to each object as needed</a:t>
            </a:r>
          </a:p>
          <a:p>
            <a:endParaRPr lang="en-US" sz="2800" dirty="0"/>
          </a:p>
          <a:p>
            <a:r>
              <a:rPr lang="en-US" sz="2800" dirty="0" smtClean="0"/>
              <a:t>From the Greek roots poly (many) and morph (form)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Function/Operator Overloading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Multiple functions are given the same name and are distinguished via their parameters by the compiler</a:t>
            </a:r>
          </a:p>
          <a:p>
            <a:endParaRPr lang="en-US" dirty="0"/>
          </a:p>
          <a:p>
            <a:r>
              <a:rPr lang="en-US" dirty="0" smtClean="0"/>
              <a:t>Operator overloading is also a type of polymorphism</a:t>
            </a:r>
            <a:endParaRPr lang="en-US" dirty="0"/>
          </a:p>
        </p:txBody>
      </p:sp>
      <p:pic>
        <p:nvPicPr>
          <p:cNvPr id="7" name="Content Placeholder 6" descr="example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0050" y="1600200"/>
            <a:ext cx="40349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Base and Derivative Classes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sz="2800" dirty="0" smtClean="0"/>
              <a:t>	Many of the object-oriented applications of polymorphism center around the use of inheritance, in which a </a:t>
            </a:r>
            <a:r>
              <a:rPr lang="en-US" sz="2800" u="sng" dirty="0" smtClean="0"/>
              <a:t>derived class</a:t>
            </a:r>
            <a:r>
              <a:rPr lang="en-US" sz="2800" dirty="0" smtClean="0"/>
              <a:t> inherits the members of a </a:t>
            </a:r>
            <a:r>
              <a:rPr lang="en-US" sz="2800" u="sng" dirty="0" smtClean="0"/>
              <a:t>base class</a:t>
            </a:r>
            <a:r>
              <a:rPr lang="en-US" sz="2800" dirty="0" smtClean="0"/>
              <a:t>. Multiple classes can inherit from the same base, and one class can derive from multiple bases. You can think of inheriting members from another class like importing functions from a library, with a few key differences like virtual functions.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Base and Derivative Classes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inheritan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51669"/>
            <a:ext cx="8229600" cy="38230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Base and Derivative Classes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Content Placeholder 10" descr="basederivative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598" y="1752601"/>
            <a:ext cx="4466202" cy="3852334"/>
          </a:xfrm>
        </p:spPr>
      </p:pic>
      <p:pic>
        <p:nvPicPr>
          <p:cNvPr id="12" name="Content Placeholder 11" descr="basederivative2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77369" y="1752600"/>
            <a:ext cx="4666631" cy="38547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Virtual Functions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Functions that can be redefined by a derived class</a:t>
            </a:r>
          </a:p>
          <a:p>
            <a:endParaRPr lang="en-US" sz="2800" dirty="0"/>
          </a:p>
          <a:p>
            <a:r>
              <a:rPr lang="en-US" sz="2800" dirty="0" smtClean="0"/>
              <a:t>Does not need to be defined by the base class at all; typing ‘=0’ makes it a </a:t>
            </a:r>
            <a:r>
              <a:rPr lang="en-US" sz="2800" u="sng" dirty="0" smtClean="0"/>
              <a:t>pure virtual function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Example: “virtual void printData() =0;”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You can redefine a function without the ‘virtual’ keyword, but it makes your life easier when dealing with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Abstract Base Classes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 with at least one pure virtual function</a:t>
            </a:r>
          </a:p>
          <a:p>
            <a:endParaRPr lang="en-US" sz="2800" dirty="0"/>
          </a:p>
          <a:p>
            <a:r>
              <a:rPr lang="en-US" sz="2800" dirty="0" smtClean="0"/>
              <a:t>Can no longer be used to directly declare objects, similar to templated classes in which the type hasn’t been specified</a:t>
            </a:r>
          </a:p>
        </p:txBody>
      </p:sp>
      <p:pic>
        <p:nvPicPr>
          <p:cNvPr id="4" name="Picture 3" descr="ab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962400"/>
            <a:ext cx="6658905" cy="2686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So what are they good for?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Pointers!</a:t>
            </a:r>
          </a:p>
          <a:p>
            <a:endParaRPr lang="en-US" sz="2800" dirty="0"/>
          </a:p>
          <a:p>
            <a:r>
              <a:rPr lang="en-US" sz="2800" dirty="0" smtClean="0"/>
              <a:t>You can create classes that derive from an abstract base class, and then point to the base object within any of the derivative objects</a:t>
            </a:r>
          </a:p>
          <a:p>
            <a:endParaRPr lang="en-US" sz="2800" dirty="0"/>
          </a:p>
          <a:p>
            <a:r>
              <a:rPr lang="en-US" sz="2800" dirty="0" smtClean="0"/>
              <a:t>This brings us back to polymorphism—rather than needing a unique pointer type for every class, abstract bases allow for a one-size-fits-all approach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632423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306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Polymorphism</vt:lpstr>
      <vt:lpstr>What is Polymorphism?</vt:lpstr>
      <vt:lpstr>Function/Operator Overloading</vt:lpstr>
      <vt:lpstr>Base and Derivative Classes</vt:lpstr>
      <vt:lpstr>Base and Derivative Classes</vt:lpstr>
      <vt:lpstr>Base and Derivative Classes</vt:lpstr>
      <vt:lpstr>Virtual Functions</vt:lpstr>
      <vt:lpstr>Abstract Base Classes</vt:lpstr>
      <vt:lpstr>So what are they good for?</vt:lpstr>
      <vt:lpstr>So what are they good for?</vt:lpstr>
      <vt:lpstr>Why does this matter?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Johnny</dc:creator>
  <cp:lastModifiedBy>Johnny</cp:lastModifiedBy>
  <cp:revision>90</cp:revision>
  <dcterms:created xsi:type="dcterms:W3CDTF">2020-04-13T10:54:57Z</dcterms:created>
  <dcterms:modified xsi:type="dcterms:W3CDTF">2020-05-10T22:24:47Z</dcterms:modified>
</cp:coreProperties>
</file>