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76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30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8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4F42-76C4-4006-BEB4-649C7A95483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C3613F-1AB7-44DC-93B1-FA2C9A8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45E4-B37A-44D4-B9BA-A77FBA277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Meal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D7D18-4B82-4B06-A340-593A026B0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Jessica, Jack, Matthew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0A81410B-9B00-4104-A289-2BC9AB76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BB33-8EAD-48F7-82A1-BA68FE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E9D-3B0A-4155-AD6D-6D9F873F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Meal Planner reduces the work and stress of finding ideas for meals and creating shopping lists.  Automates and enhances the accuracy of creating a shopping list with the ingredients needed for a meal.</a:t>
            </a:r>
          </a:p>
          <a:p>
            <a:pPr marL="0" indent="0">
              <a:buNone/>
            </a:pPr>
            <a:r>
              <a:rPr lang="en-US" sz="2400" dirty="0"/>
              <a:t>Manages a collection of recipes including instructions, ingredients and category.  Keep track of items in the user's fridge.  Manages the daily meal plans for each week.  Generates a shopping list with ingredients in a meal plan that are not in the user’s fridge.</a:t>
            </a:r>
          </a:p>
        </p:txBody>
      </p:sp>
    </p:spTree>
    <p:extLst>
      <p:ext uri="{BB962C8B-B14F-4D97-AF65-F5344CB8AC3E}">
        <p14:creationId xmlns:p14="http://schemas.microsoft.com/office/powerpoint/2010/main" val="1734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FD62-5BA0-4F1D-9EDE-D2DB26C9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93BC7A3-994D-4767-8BDE-A615EFEA0C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03" y="1597981"/>
            <a:ext cx="6624776" cy="4382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2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B5E2-D186-445D-B28C-8D286B8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DECC-6774-454A-AEC6-32A1C80C5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recipe(ID, name, instructions, category)</a:t>
            </a:r>
          </a:p>
          <a:p>
            <a:r>
              <a:rPr lang="en-US" sz="2400" dirty="0" err="1"/>
              <a:t>mealPlan</a:t>
            </a:r>
            <a:r>
              <a:rPr lang="en-US" sz="2400" dirty="0"/>
              <a:t>(ID, type, date)</a:t>
            </a:r>
          </a:p>
          <a:p>
            <a:r>
              <a:rPr lang="en-US" sz="2400" dirty="0"/>
              <a:t>fridge(ID)</a:t>
            </a:r>
          </a:p>
          <a:p>
            <a:r>
              <a:rPr lang="en-US" sz="2400" dirty="0"/>
              <a:t>food(ID, name, group, calories, sugar, protein, sodium, fat, cholesterol, carbs)</a:t>
            </a:r>
          </a:p>
          <a:p>
            <a:r>
              <a:rPr lang="en-US" sz="2400" dirty="0" err="1"/>
              <a:t>recipeMealPlan</a:t>
            </a:r>
            <a:r>
              <a:rPr lang="en-US" sz="2400" dirty="0"/>
              <a:t>(</a:t>
            </a:r>
            <a:r>
              <a:rPr lang="en-US" sz="2400" dirty="0" err="1"/>
              <a:t>recipeID</a:t>
            </a:r>
            <a:r>
              <a:rPr lang="en-US" sz="2400" dirty="0"/>
              <a:t>, </a:t>
            </a:r>
            <a:r>
              <a:rPr lang="en-US" sz="2400" dirty="0" err="1"/>
              <a:t>mealPlanID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fridgeFood</a:t>
            </a:r>
            <a:r>
              <a:rPr lang="en-US" sz="2400" dirty="0"/>
              <a:t>(</a:t>
            </a:r>
            <a:r>
              <a:rPr lang="en-US" sz="2400" dirty="0" err="1"/>
              <a:t>fridgeID</a:t>
            </a:r>
            <a:r>
              <a:rPr lang="en-US" sz="2400" dirty="0"/>
              <a:t>, </a:t>
            </a:r>
            <a:r>
              <a:rPr lang="en-US" sz="2400" dirty="0" err="1"/>
              <a:t>foodID</a:t>
            </a:r>
            <a:r>
              <a:rPr lang="en-US" sz="2400" dirty="0"/>
              <a:t>, quantity)</a:t>
            </a:r>
          </a:p>
          <a:p>
            <a:r>
              <a:rPr lang="en-US" sz="2400" dirty="0" err="1"/>
              <a:t>recipeFood</a:t>
            </a:r>
            <a:r>
              <a:rPr lang="en-US" sz="2400" dirty="0"/>
              <a:t>(</a:t>
            </a:r>
            <a:r>
              <a:rPr lang="en-US" sz="2400" dirty="0" err="1"/>
              <a:t>recipeID</a:t>
            </a:r>
            <a:r>
              <a:rPr lang="en-US" sz="2400" dirty="0"/>
              <a:t>, </a:t>
            </a:r>
            <a:r>
              <a:rPr lang="en-US" sz="2400" dirty="0" err="1"/>
              <a:t>foodID</a:t>
            </a:r>
            <a:r>
              <a:rPr lang="en-US" sz="2400" dirty="0"/>
              <a:t>, quantity)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51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D0B9-34CF-4CFE-A250-CD7C6A5F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E65D-7AEC-4657-8AB7-1F368F0D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recipe: ID -&gt; name, instructions, category</a:t>
            </a:r>
          </a:p>
          <a:p>
            <a:r>
              <a:rPr lang="en-US" sz="2400" dirty="0" err="1"/>
              <a:t>mealPlan</a:t>
            </a:r>
            <a:r>
              <a:rPr lang="en-US" sz="2400" dirty="0"/>
              <a:t>: ID -&gt; (type, date), (date, type) -&gt; ID</a:t>
            </a:r>
          </a:p>
          <a:p>
            <a:r>
              <a:rPr lang="en-US" sz="2400" dirty="0"/>
              <a:t>fridge: N/A</a:t>
            </a:r>
          </a:p>
          <a:p>
            <a:r>
              <a:rPr lang="en-US" sz="2400" dirty="0"/>
              <a:t>food: ID -&gt; name, group, calories, sugar, protein, sodium, fat, cholesterol, carbs</a:t>
            </a:r>
          </a:p>
          <a:p>
            <a:r>
              <a:rPr lang="en-US" sz="2400" dirty="0" err="1"/>
              <a:t>recipeMealPlan</a:t>
            </a:r>
            <a:r>
              <a:rPr lang="en-US" sz="2400" dirty="0"/>
              <a:t>: N/A</a:t>
            </a:r>
          </a:p>
          <a:p>
            <a:r>
              <a:rPr lang="en-US" sz="2400" dirty="0" err="1"/>
              <a:t>fridgeFood</a:t>
            </a:r>
            <a:r>
              <a:rPr lang="en-US" sz="2400" dirty="0"/>
              <a:t>: </a:t>
            </a:r>
            <a:r>
              <a:rPr lang="en-US" sz="2400" dirty="0" err="1"/>
              <a:t>fridgeID</a:t>
            </a:r>
            <a:r>
              <a:rPr lang="en-US" sz="2400" dirty="0"/>
              <a:t>, </a:t>
            </a:r>
            <a:r>
              <a:rPr lang="en-US" sz="2400" dirty="0" err="1"/>
              <a:t>foodID</a:t>
            </a:r>
            <a:r>
              <a:rPr lang="en-US" sz="2400" dirty="0"/>
              <a:t> -&gt; quantity</a:t>
            </a:r>
          </a:p>
          <a:p>
            <a:r>
              <a:rPr lang="en-US" sz="2400" dirty="0" err="1"/>
              <a:t>recipeFood</a:t>
            </a:r>
            <a:r>
              <a:rPr lang="en-US" sz="2400" dirty="0"/>
              <a:t>: </a:t>
            </a:r>
            <a:r>
              <a:rPr lang="en-US" sz="2400" dirty="0" err="1"/>
              <a:t>recipeID</a:t>
            </a:r>
            <a:r>
              <a:rPr lang="en-US" sz="2400" dirty="0"/>
              <a:t>, </a:t>
            </a:r>
            <a:r>
              <a:rPr lang="en-US" sz="2400" dirty="0" err="1"/>
              <a:t>foodID</a:t>
            </a:r>
            <a:r>
              <a:rPr lang="en-US" sz="2400" dirty="0"/>
              <a:t> -&gt; quantity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D4A4-4D7E-4F9E-8B48-13D0596B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Technical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051E-7A50-451B-84B6-83EDF265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79018" cy="4351338"/>
          </a:xfrm>
        </p:spPr>
        <p:txBody>
          <a:bodyPr/>
          <a:lstStyle/>
          <a:p>
            <a:r>
              <a:rPr lang="en-US" sz="2400" dirty="0"/>
              <a:t>Model-View-Controller architecture:</a:t>
            </a:r>
          </a:p>
          <a:p>
            <a:pPr marL="0" indent="0">
              <a:buNone/>
            </a:pPr>
            <a:r>
              <a:rPr lang="en-US" sz="2400" dirty="0"/>
              <a:t>Used model-view-controller to increase scalability of the program.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7BD83CDE-436D-4F33-A57E-47854AAAD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36" y="1157545"/>
            <a:ext cx="4500978" cy="47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EC39-8C40-419B-8FDC-2F7B7DE2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Technical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D4D2-5204-4E13-895F-7BBBC7C4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source-delegate design pattern:</a:t>
            </a:r>
          </a:p>
          <a:p>
            <a:pPr marL="0" indent="0">
              <a:buNone/>
            </a:pPr>
            <a:r>
              <a:rPr lang="en-US" sz="2400" dirty="0"/>
              <a:t>Used delegate and data source to communicate between the views and the view controllers.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9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F386-0EC4-4E46-A5CE-4585BCFC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E1B5-7515-4A0D-B4C6-45B0B39D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/>
              <a:t>Binding the model to the data shown on the view</a:t>
            </a:r>
          </a:p>
          <a:p>
            <a:r>
              <a:rPr lang="en-US" sz="2400" dirty="0"/>
              <a:t>Adjusting layout between Mac and Windows</a:t>
            </a:r>
          </a:p>
          <a:p>
            <a:r>
              <a:rPr lang="en-US" sz="2400" dirty="0"/>
              <a:t>Centering views in panels</a:t>
            </a:r>
          </a:p>
        </p:txBody>
      </p:sp>
    </p:spTree>
    <p:extLst>
      <p:ext uri="{BB962C8B-B14F-4D97-AF65-F5344CB8AC3E}">
        <p14:creationId xmlns:p14="http://schemas.microsoft.com/office/powerpoint/2010/main" val="245911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FC73-D96B-4200-9CE9-08189186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5DBC-4648-4EF3-BF70-203B71FF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effective model-view-controller architecture.</a:t>
            </a:r>
          </a:p>
          <a:p>
            <a:r>
              <a:rPr lang="en-US" sz="2400" dirty="0"/>
              <a:t>How to use </a:t>
            </a:r>
            <a:r>
              <a:rPr lang="en-US" sz="2400" dirty="0" err="1"/>
              <a:t>Netbeans</a:t>
            </a:r>
            <a:r>
              <a:rPr lang="en-US" sz="2400" dirty="0"/>
              <a:t> form editor</a:t>
            </a:r>
          </a:p>
          <a:p>
            <a:r>
              <a:rPr lang="en-US" sz="2400"/>
              <a:t>Properly making </a:t>
            </a:r>
            <a:r>
              <a:rPr lang="en-US" sz="2400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042528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311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Meal Planner</vt:lpstr>
      <vt:lpstr>Abstract</vt:lpstr>
      <vt:lpstr>System Design</vt:lpstr>
      <vt:lpstr>Relational Schema</vt:lpstr>
      <vt:lpstr>Functional dependencies</vt:lpstr>
      <vt:lpstr>Key Technical Techniques</vt:lpstr>
      <vt:lpstr>Key Technical Techniques</vt:lpstr>
      <vt:lpstr>Issues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Plan Manager</dc:title>
  <dc:creator>Rose</dc:creator>
  <cp:lastModifiedBy>Rose</cp:lastModifiedBy>
  <cp:revision>32</cp:revision>
  <dcterms:created xsi:type="dcterms:W3CDTF">2021-04-28T18:12:38Z</dcterms:created>
  <dcterms:modified xsi:type="dcterms:W3CDTF">2021-04-29T17:42:35Z</dcterms:modified>
</cp:coreProperties>
</file>