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6070-C8CE-4BD8-9C01-51427A4B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31FA4-760C-4DDC-9BC5-AC7E76EB6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A0E66-9ED8-4A70-8513-327821F8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34E5-FC5E-41F1-AAF1-41849F52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D1C0A-995A-4D33-B637-2950F078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4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5C87-7655-47B6-85ED-584A6AD8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DB105-1150-4AE1-9B2D-8B70EAA93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3837B-60F4-4256-9E1D-AF1684F1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CA03B-E5CC-4AF2-B775-18ED19A4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4F355-CB4D-433A-95A4-354D1517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3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A3533-AFE8-410C-9E8D-7999BEE09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23D2A-6B1F-4EAB-B7E8-15BF089A2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EC6E9-BC5C-4548-8F59-3B474251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466FC-981F-4684-B563-5DD2B097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F6676-B3E3-490C-BE96-6330C231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9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5BEC-F75F-48F6-A470-0455A8E3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D583-0105-45D5-836E-CA034442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75CC4-158C-4C4B-B98C-AC1CAA78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2B9E0-9A4C-49AD-AFA7-D71FA4C0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C28E7-5459-4CC7-A37A-0F4D20FF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6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8570-F177-4148-B9A7-91E4F3A0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AF65E-1153-4E48-AE93-D478161BB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F4778-6E60-4397-864F-7AA56F3A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E3CBC-6846-4AED-B70C-0BA61AC1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049DD-2AC8-4636-8F20-26139DF4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5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213F-3B80-4E5C-B698-4223A18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C84F-3951-4518-9C9B-9048C297C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ED541-2788-403C-B63E-C40F797E4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5D4DA-DFA0-4B1E-9999-DB8E1AAE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EDD23-145B-4CBE-8342-8E383B9A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7629-F918-4BD6-B8F0-AD758DFF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8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45B4-FBB0-4180-AAB5-052DCFB2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36B1E-E922-4C3E-AC05-2D5E86CC7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AC09C-2CDE-49D2-AB63-2F6D445C9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CAB5F-E6B5-4FF1-9413-16F1CC2A3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775AA-AECF-4A5D-B607-BD495EBFD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1D994-B546-4F82-8525-AA3082EE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E488C-471D-4CDB-B820-FB170D12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5CB2E-B983-44A0-986E-E78D73F9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3C87-98DB-4E88-A227-3083E410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8F0E-0955-481B-AC92-0757633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D6FA4-E35A-4BB7-A2B5-696C732B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0878-E4E6-4F8D-89AB-9272EB12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8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921BD-9EBD-41BE-9F1B-FF021836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D00C4-5442-4D63-B182-D9E9EA7F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C88CB-4A68-4613-BB45-0DAE9114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71CB-CA28-4DF0-A8CA-ACA3B0BB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14271-38C5-4160-A68B-3195B77D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D5400-C39E-4737-97AF-0263C5A5B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831C0-C2C3-4A0E-BFE4-3F790031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39DAB-0FE7-4FFA-8E3A-56EC4BAA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5B56-34B0-4125-9E82-D22E8091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4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2A98-B2C7-4C60-8F77-77C7DEAF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1D7AC-61B5-4063-93BA-9F3629D31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98F40-B056-43C2-85D6-6992C40D6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73990-D47B-4B47-8385-E2037366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1FB2E-160A-449F-BE4D-59C6D464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331A5-9728-4FD7-A714-BB9D9B87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2C715-2A9D-4988-933E-C09A6084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C74FD-F2CC-43A5-AB13-026C62FB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9975-3509-4A88-88A2-F187D5667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B5E48-CA3E-489B-A99F-2BAAC230C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B34A2-4A3B-48C9-AD13-873AA80F2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6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45E4-B37A-44D4-B9BA-A77FBA277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Meal Plan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D7D18-4B82-4B06-A340-593A026B0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Jessica, Jack, Matthew</a:t>
            </a:r>
          </a:p>
        </p:txBody>
      </p:sp>
    </p:spTree>
    <p:extLst>
      <p:ext uri="{BB962C8B-B14F-4D97-AF65-F5344CB8AC3E}">
        <p14:creationId xmlns:p14="http://schemas.microsoft.com/office/powerpoint/2010/main" val="31504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BB33-8EAD-48F7-82A1-BA68FE3C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8E9D-3B0A-4155-AD6D-6D9F873F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Meal Plan Manager reduces the work and stress of finding ideas for meals and creating shopping lists.  Automates and enhances the accuracy of creating a shopping list with the ingredients needed for a meal.</a:t>
            </a:r>
          </a:p>
          <a:p>
            <a:pPr marL="0" indent="0">
              <a:buNone/>
            </a:pPr>
            <a:r>
              <a:rPr lang="en-US" dirty="0"/>
              <a:t>Manages a collection of recipes including instructions, ingredients and category.  Keep track of items in the user's fridge.  Manages the daily meal plans for each week.  Generates a shopping list with ingredients in a meal plan that are not in the user’s fridge.</a:t>
            </a:r>
          </a:p>
        </p:txBody>
      </p:sp>
    </p:spTree>
    <p:extLst>
      <p:ext uri="{BB962C8B-B14F-4D97-AF65-F5344CB8AC3E}">
        <p14:creationId xmlns:p14="http://schemas.microsoft.com/office/powerpoint/2010/main" val="17348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FD62-5BA0-4F1D-9EDE-D2DB26C9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93BC7A3-994D-4767-8BDE-A615EFEA0C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690688"/>
            <a:ext cx="5924550" cy="4210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120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B5E2-D186-445D-B28C-8D286B8F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DECC-6774-454A-AEC6-32A1C80C5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recipe(ID, name, instructions, category)</a:t>
            </a:r>
          </a:p>
          <a:p>
            <a:r>
              <a:rPr lang="en-US" dirty="0" err="1"/>
              <a:t>mealPlan</a:t>
            </a:r>
            <a:r>
              <a:rPr lang="en-US" dirty="0"/>
              <a:t>(ID, type, date)</a:t>
            </a:r>
          </a:p>
          <a:p>
            <a:r>
              <a:rPr lang="en-US" dirty="0"/>
              <a:t>fridge(ID)</a:t>
            </a:r>
          </a:p>
          <a:p>
            <a:r>
              <a:rPr lang="en-US" dirty="0"/>
              <a:t>food(ID, name, group, calories, sugar, protein, sodium, fat, cholesterol, carbs)</a:t>
            </a:r>
          </a:p>
          <a:p>
            <a:r>
              <a:rPr lang="en-US" dirty="0" err="1"/>
              <a:t>recipeMealPlan</a:t>
            </a:r>
            <a:r>
              <a:rPr lang="en-US" dirty="0"/>
              <a:t>(</a:t>
            </a:r>
            <a:r>
              <a:rPr lang="en-US" dirty="0" err="1"/>
              <a:t>recipeID</a:t>
            </a:r>
            <a:r>
              <a:rPr lang="en-US" dirty="0"/>
              <a:t>, </a:t>
            </a:r>
            <a:r>
              <a:rPr lang="en-US" dirty="0" err="1"/>
              <a:t>mealPlanID</a:t>
            </a:r>
            <a:r>
              <a:rPr lang="en-US" dirty="0"/>
              <a:t>)</a:t>
            </a:r>
          </a:p>
          <a:p>
            <a:r>
              <a:rPr lang="en-US" dirty="0" err="1"/>
              <a:t>fridgeFood</a:t>
            </a:r>
            <a:r>
              <a:rPr lang="en-US" dirty="0"/>
              <a:t>(</a:t>
            </a:r>
            <a:r>
              <a:rPr lang="en-US" dirty="0" err="1"/>
              <a:t>fridgeID</a:t>
            </a:r>
            <a:r>
              <a:rPr lang="en-US" dirty="0"/>
              <a:t>, </a:t>
            </a:r>
            <a:r>
              <a:rPr lang="en-US" dirty="0" err="1"/>
              <a:t>foodID</a:t>
            </a:r>
            <a:r>
              <a:rPr lang="en-US" dirty="0"/>
              <a:t>, quantity)</a:t>
            </a:r>
          </a:p>
          <a:p>
            <a:r>
              <a:rPr lang="en-US" dirty="0" err="1"/>
              <a:t>recipeFood</a:t>
            </a:r>
            <a:r>
              <a:rPr lang="en-US" dirty="0"/>
              <a:t>(</a:t>
            </a:r>
            <a:r>
              <a:rPr lang="en-US" dirty="0" err="1"/>
              <a:t>recipeID</a:t>
            </a:r>
            <a:r>
              <a:rPr lang="en-US" dirty="0"/>
              <a:t>, </a:t>
            </a:r>
            <a:r>
              <a:rPr lang="en-US" dirty="0" err="1"/>
              <a:t>foodID</a:t>
            </a:r>
            <a:r>
              <a:rPr lang="en-US" dirty="0"/>
              <a:t>, quantity)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1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D0B9-34CF-4CFE-A250-CD7C6A5F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E65D-7AEC-4657-8AB7-1F368F0D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recipe: ID -&gt; name, instructions, category</a:t>
            </a:r>
          </a:p>
          <a:p>
            <a:r>
              <a:rPr lang="en-US" dirty="0" err="1"/>
              <a:t>mealPlan</a:t>
            </a:r>
            <a:r>
              <a:rPr lang="en-US" dirty="0"/>
              <a:t>: ID -&gt; (type, date), (date, type) -&gt; ID</a:t>
            </a:r>
          </a:p>
          <a:p>
            <a:r>
              <a:rPr lang="en-US" dirty="0"/>
              <a:t>fridge: N/A</a:t>
            </a:r>
          </a:p>
          <a:p>
            <a:r>
              <a:rPr lang="en-US" dirty="0"/>
              <a:t>food: ID -&gt; name, group, calories, sugar, protein, sodium, fat, cholesterol, carbs</a:t>
            </a:r>
          </a:p>
          <a:p>
            <a:r>
              <a:rPr lang="en-US" dirty="0" err="1"/>
              <a:t>recipeMealPlan</a:t>
            </a:r>
            <a:r>
              <a:rPr lang="en-US" dirty="0"/>
              <a:t>: N/A</a:t>
            </a:r>
          </a:p>
          <a:p>
            <a:r>
              <a:rPr lang="en-US" dirty="0" err="1"/>
              <a:t>fridgeFood</a:t>
            </a:r>
            <a:r>
              <a:rPr lang="en-US" dirty="0"/>
              <a:t>: </a:t>
            </a:r>
            <a:r>
              <a:rPr lang="en-US" dirty="0" err="1"/>
              <a:t>fridgeID</a:t>
            </a:r>
            <a:r>
              <a:rPr lang="en-US" dirty="0"/>
              <a:t>, </a:t>
            </a:r>
            <a:r>
              <a:rPr lang="en-US" dirty="0" err="1"/>
              <a:t>foodID</a:t>
            </a:r>
            <a:r>
              <a:rPr lang="en-US" dirty="0"/>
              <a:t> -&gt; quantity</a:t>
            </a:r>
          </a:p>
          <a:p>
            <a:r>
              <a:rPr lang="en-US" dirty="0" err="1"/>
              <a:t>recipeFood</a:t>
            </a:r>
            <a:r>
              <a:rPr lang="en-US" dirty="0"/>
              <a:t>: </a:t>
            </a:r>
            <a:r>
              <a:rPr lang="en-US" dirty="0" err="1"/>
              <a:t>recipeID</a:t>
            </a:r>
            <a:r>
              <a:rPr lang="en-US" dirty="0"/>
              <a:t>, </a:t>
            </a:r>
            <a:r>
              <a:rPr lang="en-US" dirty="0" err="1"/>
              <a:t>foodID</a:t>
            </a:r>
            <a:r>
              <a:rPr lang="en-US" dirty="0"/>
              <a:t> -&gt; quantity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3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D4A4-4D7E-4F9E-8B48-13D0596B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Technical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E051E-7A50-451B-84B6-83EDF265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9031" cy="4351338"/>
          </a:xfrm>
        </p:spPr>
        <p:txBody>
          <a:bodyPr/>
          <a:lstStyle/>
          <a:p>
            <a:r>
              <a:rPr lang="en-US" dirty="0"/>
              <a:t>Model-View-Controller architecture:</a:t>
            </a:r>
          </a:p>
          <a:p>
            <a:pPr marL="0" indent="0">
              <a:buNone/>
            </a:pPr>
            <a:r>
              <a:rPr lang="en-US" dirty="0"/>
              <a:t>Used model-view-controller to increase scalability of </a:t>
            </a:r>
            <a:r>
              <a:rPr lang="en-US"/>
              <a:t>the program.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application, timeline&#10;&#10;Description automatically generated">
            <a:extLst>
              <a:ext uri="{FF2B5EF4-FFF2-40B4-BE49-F238E27FC236}">
                <a16:creationId xmlns:a16="http://schemas.microsoft.com/office/drawing/2014/main" id="{7BD83CDE-436D-4F33-A57E-47854AAAD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231" y="365125"/>
            <a:ext cx="54197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9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EC39-8C40-419B-8FDC-2F7B7DE2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Technical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4D4D2-5204-4E13-895F-7BBBC7C4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source-delegate design pattern:</a:t>
            </a:r>
          </a:p>
          <a:p>
            <a:pPr marL="0" indent="0">
              <a:buNone/>
            </a:pPr>
            <a:r>
              <a:rPr lang="en-US" dirty="0"/>
              <a:t>Used delegate and data source to communicate between the views and the view controllers.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9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8ABC-312D-4B28-A875-82C8204C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21CC0-8951-4195-AAF9-F90169DD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5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D85A-185F-41F3-86B7-A8AB6DEE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7134-F211-415B-9930-C7E6AE67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1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279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Meal Plan Manager</vt:lpstr>
      <vt:lpstr>Abstract</vt:lpstr>
      <vt:lpstr>System Design</vt:lpstr>
      <vt:lpstr>Relational Schema</vt:lpstr>
      <vt:lpstr>Functional dependencies</vt:lpstr>
      <vt:lpstr>Key Technical Techniques</vt:lpstr>
      <vt:lpstr>Key Technical Techniques</vt:lpstr>
      <vt:lpstr>Issues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 Plan Manager</dc:title>
  <dc:creator>Rose</dc:creator>
  <cp:lastModifiedBy>Rose</cp:lastModifiedBy>
  <cp:revision>23</cp:revision>
  <dcterms:created xsi:type="dcterms:W3CDTF">2021-04-28T18:12:38Z</dcterms:created>
  <dcterms:modified xsi:type="dcterms:W3CDTF">2021-04-29T03:07:06Z</dcterms:modified>
</cp:coreProperties>
</file>