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070-C8CE-4BD8-9C01-51427A4B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31FA4-760C-4DDC-9BC5-AC7E76EB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E66-9ED8-4A70-8513-327821F8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34E5-FC5E-41F1-AAF1-41849F52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1C0A-995A-4D33-B637-2950F07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5C87-7655-47B6-85ED-584A6AD8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B105-1150-4AE1-9B2D-8B70EAA93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837B-60F4-4256-9E1D-AF1684F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A03B-E5CC-4AF2-B775-18ED19A4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F355-CB4D-433A-95A4-354D1517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3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A3533-AFE8-410C-9E8D-7999BEE09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3D2A-6B1F-4EAB-B7E8-15BF089A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C6E9-BC5C-4548-8F59-3B47425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66FC-981F-4684-B563-5DD2B097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6676-B3E3-490C-BE96-6330C23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BEC-F75F-48F6-A470-0455A8E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D583-0105-45D5-836E-CA034442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5CC4-158C-4C4B-B98C-AC1CAA7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B9E0-9A4C-49AD-AFA7-D71FA4C0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28E7-5459-4CC7-A37A-0F4D20FF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8570-F177-4148-B9A7-91E4F3A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F65E-1153-4E48-AE93-D478161B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4778-6E60-4397-864F-7AA56F3A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3CBC-6846-4AED-B70C-0BA61AC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9DD-2AC8-4636-8F20-26139DF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13F-3B80-4E5C-B698-4223A18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84F-3951-4518-9C9B-9048C297C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D541-2788-403C-B63E-C40F797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DA-DFA0-4B1E-9999-DB8E1AAE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DD23-145B-4CBE-8342-8E383B9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7629-F918-4BD6-B8F0-AD758DFF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45B4-FBB0-4180-AAB5-052DCFB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6B1E-E922-4C3E-AC05-2D5E86CC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AC09C-2CDE-49D2-AB63-2F6D445C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CAB5F-E6B5-4FF1-9413-16F1CC2A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775AA-AECF-4A5D-B607-BD495EBF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1D994-B546-4F82-8525-AA3082EE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488C-471D-4CDB-B820-FB170D1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5CB2E-B983-44A0-986E-E78D73F9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C87-98DB-4E88-A227-3083E410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8F0E-0955-481B-AC92-0757633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D6FA4-E35A-4BB7-A2B5-696C732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0878-E4E6-4F8D-89AB-9272EB1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21BD-9EBD-41BE-9F1B-FF02183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D00C4-5442-4D63-B182-D9E9EA7F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88CB-4A68-4613-BB45-0DAE9114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1CB-CA28-4DF0-A8CA-ACA3B0BB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4271-38C5-4160-A68B-3195B77D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5400-C39E-4737-97AF-0263C5A5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31C0-C2C3-4A0E-BFE4-3F79003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9DAB-0FE7-4FFA-8E3A-56EC4BAA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5B56-34B0-4125-9E82-D22E809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2A98-B2C7-4C60-8F77-77C7DEAF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1D7AC-61B5-4063-93BA-9F3629D3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8F40-B056-43C2-85D6-6992C40D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3990-D47B-4B47-8385-E2037366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1FB2E-160A-449F-BE4D-59C6D464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31A5-9728-4FD7-A714-BB9D9B87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2C715-2A9D-4988-933E-C09A608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74FD-F2CC-43A5-AB13-026C62FB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9975-3509-4A88-88A2-F187D566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4F42-76C4-4006-BEB4-649C7A95483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5E48-CA3E-489B-A99F-2BAAC230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4A2-4A3B-48C9-AD13-873AA80F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45E4-B37A-44D4-B9BA-A77FBA277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Meal Plan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D7D18-4B82-4B06-A340-593A026B0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Jessica, Jack, Matthew</a:t>
            </a:r>
          </a:p>
        </p:txBody>
      </p:sp>
    </p:spTree>
    <p:extLst>
      <p:ext uri="{BB962C8B-B14F-4D97-AF65-F5344CB8AC3E}">
        <p14:creationId xmlns:p14="http://schemas.microsoft.com/office/powerpoint/2010/main" val="31504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B33-8EAD-48F7-82A1-BA68FE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E9D-3B0A-4155-AD6D-6D9F873F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Meal Plan Manager reduces the work and stress of finding ideas for meals and creating shopping lists.  Automates and enhances the accuracy of creating a shopping list with the ingredients needed for a meal.</a:t>
            </a:r>
          </a:p>
          <a:p>
            <a:pPr marL="0" indent="0">
              <a:buNone/>
            </a:pPr>
            <a:r>
              <a:rPr lang="en-US" dirty="0"/>
              <a:t>Manages a collection of recipes including instructions, ingredients and category.  Keep track of items in the user's fridge.  Manages the daily meal plans for each week.  Generates a shopping list with ingredients in a meal plan that are not in the user’s fridge.</a:t>
            </a:r>
          </a:p>
        </p:txBody>
      </p:sp>
    </p:spTree>
    <p:extLst>
      <p:ext uri="{BB962C8B-B14F-4D97-AF65-F5344CB8AC3E}">
        <p14:creationId xmlns:p14="http://schemas.microsoft.com/office/powerpoint/2010/main" val="1734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D62-5BA0-4F1D-9EDE-D2DB26C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3BC7A3-994D-4767-8BDE-A615EFEA0C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690688"/>
            <a:ext cx="5924550" cy="421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B5E2-D186-445D-B28C-8D286B8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DECC-6774-454A-AEC6-32A1C80C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recipe(ID, name, instructions, category)</a:t>
            </a:r>
          </a:p>
          <a:p>
            <a:r>
              <a:rPr lang="en-US" dirty="0" err="1"/>
              <a:t>mealPlan</a:t>
            </a:r>
            <a:r>
              <a:rPr lang="en-US" dirty="0"/>
              <a:t>(ID, type, date)</a:t>
            </a:r>
          </a:p>
          <a:p>
            <a:r>
              <a:rPr lang="en-US" dirty="0"/>
              <a:t>fridge(ID)</a:t>
            </a:r>
          </a:p>
          <a:p>
            <a:r>
              <a:rPr lang="en-US" dirty="0"/>
              <a:t>food(ID, name, group, calories, sugar, protein, sodium, fat, cholesterol, carbs)</a:t>
            </a:r>
          </a:p>
          <a:p>
            <a:r>
              <a:rPr lang="en-US" dirty="0" err="1"/>
              <a:t>recipeMealPlan</a:t>
            </a:r>
            <a:r>
              <a:rPr lang="en-US" dirty="0"/>
              <a:t>(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mealPlanID</a:t>
            </a:r>
            <a:r>
              <a:rPr lang="en-US" dirty="0"/>
              <a:t>)</a:t>
            </a:r>
          </a:p>
          <a:p>
            <a:r>
              <a:rPr lang="en-US" dirty="0" err="1"/>
              <a:t>fridgeFood</a:t>
            </a:r>
            <a:r>
              <a:rPr lang="en-US" dirty="0"/>
              <a:t>(</a:t>
            </a:r>
            <a:r>
              <a:rPr lang="en-US" dirty="0" err="1"/>
              <a:t>fridgeID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, quantity)</a:t>
            </a:r>
          </a:p>
          <a:p>
            <a:r>
              <a:rPr lang="en-US" dirty="0" err="1"/>
              <a:t>recipeFood</a:t>
            </a:r>
            <a:r>
              <a:rPr lang="en-US" dirty="0"/>
              <a:t>(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, quantity)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D0B9-34CF-4CFE-A250-CD7C6A5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E65D-7AEC-4657-8AB7-1F368F0D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recipe: ID -&gt; name, instructions, category</a:t>
            </a:r>
          </a:p>
          <a:p>
            <a:r>
              <a:rPr lang="en-US" dirty="0" err="1"/>
              <a:t>mealPlan</a:t>
            </a:r>
            <a:r>
              <a:rPr lang="en-US" dirty="0"/>
              <a:t>: ID -&gt; (type, date), (date, type) -&gt; ID</a:t>
            </a:r>
          </a:p>
          <a:p>
            <a:r>
              <a:rPr lang="en-US" dirty="0"/>
              <a:t>fridge: N/A</a:t>
            </a:r>
          </a:p>
          <a:p>
            <a:r>
              <a:rPr lang="en-US" dirty="0"/>
              <a:t>food: ID -&gt; name, group, calories, sugar, protein, sodium, fat, cholesterol, carbs</a:t>
            </a:r>
          </a:p>
          <a:p>
            <a:r>
              <a:rPr lang="en-US" dirty="0" err="1"/>
              <a:t>recipeMealPlan</a:t>
            </a:r>
            <a:r>
              <a:rPr lang="en-US" dirty="0"/>
              <a:t>: N/A</a:t>
            </a:r>
          </a:p>
          <a:p>
            <a:r>
              <a:rPr lang="en-US" dirty="0" err="1"/>
              <a:t>fridgeFood</a:t>
            </a:r>
            <a:r>
              <a:rPr lang="en-US" dirty="0"/>
              <a:t>: </a:t>
            </a:r>
            <a:r>
              <a:rPr lang="en-US" dirty="0" err="1"/>
              <a:t>fridgeID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 -&gt; quantity</a:t>
            </a:r>
          </a:p>
          <a:p>
            <a:r>
              <a:rPr lang="en-US" dirty="0" err="1"/>
              <a:t>recipeFood</a:t>
            </a:r>
            <a:r>
              <a:rPr lang="en-US" dirty="0"/>
              <a:t>: </a:t>
            </a:r>
            <a:r>
              <a:rPr lang="en-US" dirty="0" err="1"/>
              <a:t>recipeID</a:t>
            </a:r>
            <a:r>
              <a:rPr lang="en-US" dirty="0"/>
              <a:t>, </a:t>
            </a:r>
            <a:r>
              <a:rPr lang="en-US" dirty="0" err="1"/>
              <a:t>foodID</a:t>
            </a:r>
            <a:r>
              <a:rPr lang="en-US" dirty="0"/>
              <a:t> -&gt;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D4A4-4D7E-4F9E-8B48-13D0596B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051E-7A50-451B-84B6-83EDF265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ABC-312D-4B28-A875-82C8204C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1CC0-8951-4195-AAF9-F90169DD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D85A-185F-41F3-86B7-A8AB6DE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7134-F211-415B-9930-C7E6AE67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Meal Plan Manager</vt:lpstr>
      <vt:lpstr>Abstract</vt:lpstr>
      <vt:lpstr>System Design</vt:lpstr>
      <vt:lpstr>Relational Schema</vt:lpstr>
      <vt:lpstr>Functional dependencies</vt:lpstr>
      <vt:lpstr>Key technical techniques</vt:lpstr>
      <vt:lpstr>Issues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 Manager</dc:title>
  <dc:creator>Rose</dc:creator>
  <cp:lastModifiedBy>Rose</cp:lastModifiedBy>
  <cp:revision>19</cp:revision>
  <dcterms:created xsi:type="dcterms:W3CDTF">2021-04-28T18:12:38Z</dcterms:created>
  <dcterms:modified xsi:type="dcterms:W3CDTF">2021-04-28T21:09:50Z</dcterms:modified>
</cp:coreProperties>
</file>