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F1C4-19F7-8EDD-6A00-538A6155F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CC87C-47D9-5543-F9FC-DD35B87ED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3B879-67EA-9E4D-47C0-6B06CE0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EC4-F548-0D4F-A5EB-96F14D14883A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7CA14-8125-6F0A-709C-36DB0C1B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D6B8D-263C-4614-93E6-3B8EB59E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E0D6-19CC-2548-9659-77511108F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3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5A9B-6351-2B2F-E89E-6D42C7E7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12481-98E5-B771-DED3-B7FD1FE41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68E05-92EB-DE94-4E6E-2C6EAF1B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EC4-F548-0D4F-A5EB-96F14D14883A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F5F5F-2C98-A6A4-5A48-E105A17F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D7A26-A87B-C7C1-893F-4D9AB2CC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E0D6-19CC-2548-9659-77511108F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3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A4187A-C8AA-4BF0-9133-490EA49FE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72B58-A7A2-1511-C521-6E671D29E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53156-5F24-F910-5827-A6620AE9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EC4-F548-0D4F-A5EB-96F14D14883A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0F931-0CBE-5C98-9657-9F97F801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D826D-EB93-F823-7754-B286EAB0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E0D6-19CC-2548-9659-77511108F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7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50369-4218-BB18-8093-7D6C6023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62BC-EBF4-971E-44B2-60F16CB51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D7B90-0FA1-47D8-55A0-FBFD0D01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EC4-F548-0D4F-A5EB-96F14D14883A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2F89C-D51C-66E5-7751-641E32ED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1F88F-56CF-3D52-ED1B-271F7A3D7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E0D6-19CC-2548-9659-77511108F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E2F0-5D40-0F80-2113-F09D2765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48D5F-A67D-5655-882D-290FB7B36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9B8AD-ECD5-5858-A489-4FB95F3D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EC4-F548-0D4F-A5EB-96F14D14883A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54ED1-9610-90A7-1D79-AE828DF6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B7EF4-7A8A-C46C-5794-2592B268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E0D6-19CC-2548-9659-77511108F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1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C68B-9D36-C41B-F70C-2652D847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8ECB7-6456-68E2-3C2A-F254A6A36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047C2-C3F4-390F-6927-6739FB2A5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BA86A-C0DE-10D5-52E2-DA2905DC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EC4-F548-0D4F-A5EB-96F14D14883A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D60DE-BE09-4B9D-811D-31C82585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62A3F-E365-CF24-83B9-AEE12975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E0D6-19CC-2548-9659-77511108F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7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797B-8A40-E50D-01F5-DBCB37BC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D3344-6A1E-E8E3-8480-CCEBDA162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0E67B-74B5-B4AC-D8DB-D2EB050A1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45A117-9686-942D-8D0C-F7F64FCDC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090F4-67B1-0464-D7ED-26CD8A896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A7203C-79D8-DC93-4693-BCAC746A9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EC4-F548-0D4F-A5EB-96F14D14883A}" type="datetimeFigureOut">
              <a:rPr lang="en-US" smtClean="0"/>
              <a:t>2/19/23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BDE43-04C6-0B45-660F-DA654A2C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7D6BD-E0BB-4CBB-16C5-98393596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E0D6-19CC-2548-9659-77511108F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7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6AC79-C8C3-0EE6-41F5-42ED2D2B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BC3EC7-BE1E-EBC8-6DDE-13444824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EC4-F548-0D4F-A5EB-96F14D14883A}" type="datetimeFigureOut">
              <a:rPr lang="en-US" smtClean="0"/>
              <a:t>2/19/23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8D450-3060-CAC5-D764-10FAFBF2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43644-BC5D-A79F-B83E-7554F2AC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E0D6-19CC-2548-9659-77511108F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8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B6092D-EC16-D22A-8CA6-F9ED53DE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EC4-F548-0D4F-A5EB-96F14D14883A}" type="datetimeFigureOut">
              <a:rPr lang="en-US" smtClean="0"/>
              <a:t>2/19/23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63078-C60B-7D5C-A78B-5BA345FC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17A99-1CA2-D27D-4EED-F8FED499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E0D6-19CC-2548-9659-77511108F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6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F6D0-9EC1-87C1-896A-5E86BF89D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3DFCD-16E8-0DCE-10B1-8BB25F45E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409E6-1096-6A48-8457-3A7AB9B7D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63B7A-1378-2B42-B1CA-69178778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EC4-F548-0D4F-A5EB-96F14D14883A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62FE1-6503-04F1-141A-70F84E71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69125-9CD9-20C9-63EE-6423AC78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E0D6-19CC-2548-9659-77511108F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6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A3B7-1AA7-2B81-4AC2-84746B2D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701248-A3EB-5F59-5DC3-0296164A2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9CD-E331-B834-DBA5-E0A64D7DF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770D9-6DCF-C712-E3E2-288E2039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EC4-F548-0D4F-A5EB-96F14D14883A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4C517-8D9C-44E0-1280-4439AECA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CD47B-4C68-ACC5-4D0E-872CEE79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FE0D6-19CC-2548-9659-77511108F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3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A2930-0A58-A068-4CAF-B2EC9824C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0F09D-3D86-A428-3B2D-A4C2C920F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95960-1B9E-6F67-9C97-00B72F65D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3CEC4-F548-0D4F-A5EB-96F14D14883A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2574D-BBAE-B89E-B461-5636F8F5F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757DC-427C-F18F-5C13-659A677FE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FE0D6-19CC-2548-9659-77511108F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1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DC8DBCCC-D438-BE3B-BE48-B7C6F23BF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48" y="3745405"/>
            <a:ext cx="3687347" cy="2099047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252F275-C471-9B0D-5868-30E7EE5FE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70" y="1013548"/>
            <a:ext cx="3649582" cy="1918453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BA99C3-A300-ABB9-C0D7-240AC6F9D6C9}"/>
              </a:ext>
            </a:extLst>
          </p:cNvPr>
          <p:cNvSpPr/>
          <p:nvPr/>
        </p:nvSpPr>
        <p:spPr>
          <a:xfrm>
            <a:off x="197708" y="160638"/>
            <a:ext cx="5653820" cy="653672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7495E5-55ED-9B48-9526-27BFC8BBED6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932561" y="2932001"/>
            <a:ext cx="0" cy="81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4C108EE-5A68-D493-A63B-FE5B41EBA1E0}"/>
              </a:ext>
            </a:extLst>
          </p:cNvPr>
          <p:cNvSpPr/>
          <p:nvPr/>
        </p:nvSpPr>
        <p:spPr>
          <a:xfrm>
            <a:off x="6314304" y="160638"/>
            <a:ext cx="5653820" cy="653672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E192C9-F74E-540F-ACE8-4AC41BD99012}"/>
              </a:ext>
            </a:extLst>
          </p:cNvPr>
          <p:cNvSpPr txBox="1"/>
          <p:nvPr/>
        </p:nvSpPr>
        <p:spPr>
          <a:xfrm>
            <a:off x="2441945" y="246029"/>
            <a:ext cx="981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B65575-CCE5-DA7C-8433-ADA19DB089C4}"/>
              </a:ext>
            </a:extLst>
          </p:cNvPr>
          <p:cNvSpPr txBox="1"/>
          <p:nvPr/>
        </p:nvSpPr>
        <p:spPr>
          <a:xfrm>
            <a:off x="1315400" y="6142385"/>
            <a:ext cx="341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 normalized age contours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5EE9FE-348B-5408-0F2A-E2A2679078C0}"/>
              </a:ext>
            </a:extLst>
          </p:cNvPr>
          <p:cNvSpPr txBox="1"/>
          <p:nvPr/>
        </p:nvSpPr>
        <p:spPr>
          <a:xfrm>
            <a:off x="8650598" y="246029"/>
            <a:ext cx="85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8D7CE1-98B0-1379-0839-25808682D32E}"/>
              </a:ext>
            </a:extLst>
          </p:cNvPr>
          <p:cNvSpPr/>
          <p:nvPr/>
        </p:nvSpPr>
        <p:spPr>
          <a:xfrm>
            <a:off x="6819647" y="1628188"/>
            <a:ext cx="803189" cy="758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52ABA5-5429-7E4B-DE1F-5E6FBD6EB766}"/>
              </a:ext>
            </a:extLst>
          </p:cNvPr>
          <p:cNvSpPr/>
          <p:nvPr/>
        </p:nvSpPr>
        <p:spPr>
          <a:xfrm>
            <a:off x="8180101" y="1824024"/>
            <a:ext cx="1666947" cy="366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10F385-C450-FB19-6B80-304F19461722}"/>
              </a:ext>
            </a:extLst>
          </p:cNvPr>
          <p:cNvSpPr/>
          <p:nvPr/>
        </p:nvSpPr>
        <p:spPr>
          <a:xfrm>
            <a:off x="10309824" y="1628186"/>
            <a:ext cx="803189" cy="758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BADD72-7610-63C6-04FA-0C7A3F4B18A5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7622836" y="2007222"/>
            <a:ext cx="5572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745C75-3187-6361-74C4-45D048C9B2DA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9847048" y="2007221"/>
            <a:ext cx="4627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7F5F51E-3A0F-F28B-C7DC-A528E9F7C725}"/>
              </a:ext>
            </a:extLst>
          </p:cNvPr>
          <p:cNvSpPr/>
          <p:nvPr/>
        </p:nvSpPr>
        <p:spPr>
          <a:xfrm>
            <a:off x="6819647" y="3242376"/>
            <a:ext cx="803189" cy="758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3E481E-65EA-53B4-0F28-D7F3EF05E265}"/>
              </a:ext>
            </a:extLst>
          </p:cNvPr>
          <p:cNvSpPr/>
          <p:nvPr/>
        </p:nvSpPr>
        <p:spPr>
          <a:xfrm>
            <a:off x="8180101" y="3438212"/>
            <a:ext cx="1666947" cy="366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506AFC-57D8-B029-91FC-2CE8EBC5A3EF}"/>
              </a:ext>
            </a:extLst>
          </p:cNvPr>
          <p:cNvSpPr/>
          <p:nvPr/>
        </p:nvSpPr>
        <p:spPr>
          <a:xfrm>
            <a:off x="10309824" y="3242374"/>
            <a:ext cx="803189" cy="758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07AC0B-A224-D89A-ADFC-404865651C30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 flipV="1">
            <a:off x="7622836" y="3621410"/>
            <a:ext cx="5572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73D790-7626-6427-C94D-00D8B3D5A132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9847048" y="3621409"/>
            <a:ext cx="4627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CEB7744-504C-4B85-58F2-4C49F0EF6AFE}"/>
              </a:ext>
            </a:extLst>
          </p:cNvPr>
          <p:cNvSpPr txBox="1"/>
          <p:nvPr/>
        </p:nvSpPr>
        <p:spPr>
          <a:xfrm>
            <a:off x="6425463" y="1013548"/>
            <a:ext cx="1399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Traditionally: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E4AC94-2CFA-1487-1DA0-A2E483E83ABC}"/>
              </a:ext>
            </a:extLst>
          </p:cNvPr>
          <p:cNvSpPr txBox="1"/>
          <p:nvPr/>
        </p:nvSpPr>
        <p:spPr>
          <a:xfrm>
            <a:off x="6900586" y="1812604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Mesh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6FE8B1-6B8D-E6DE-6B21-6F3F2CF3317F}"/>
              </a:ext>
            </a:extLst>
          </p:cNvPr>
          <p:cNvSpPr txBox="1"/>
          <p:nvPr/>
        </p:nvSpPr>
        <p:spPr>
          <a:xfrm>
            <a:off x="8299876" y="1853331"/>
            <a:ext cx="1450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CFD / FVM Solver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7A9678-F110-2187-88A1-6BAADD55F6C7}"/>
              </a:ext>
            </a:extLst>
          </p:cNvPr>
          <p:cNvSpPr txBox="1"/>
          <p:nvPr/>
        </p:nvSpPr>
        <p:spPr>
          <a:xfrm>
            <a:off x="10261694" y="1727088"/>
            <a:ext cx="89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Post-processor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FACC4C-F5CA-B0DD-379B-AFA31DF10619}"/>
              </a:ext>
            </a:extLst>
          </p:cNvPr>
          <p:cNvSpPr txBox="1"/>
          <p:nvPr/>
        </p:nvSpPr>
        <p:spPr>
          <a:xfrm>
            <a:off x="10249280" y="3340877"/>
            <a:ext cx="89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Post-processor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6CE70E-E433-73C1-9FE7-310A2BFED0FF}"/>
              </a:ext>
            </a:extLst>
          </p:cNvPr>
          <p:cNvSpPr txBox="1"/>
          <p:nvPr/>
        </p:nvSpPr>
        <p:spPr>
          <a:xfrm>
            <a:off x="6898902" y="3495622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Mesh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E206B3-B55C-2244-DCBF-38AD4E86B01F}"/>
              </a:ext>
            </a:extLst>
          </p:cNvPr>
          <p:cNvSpPr txBox="1"/>
          <p:nvPr/>
        </p:nvSpPr>
        <p:spPr>
          <a:xfrm>
            <a:off x="8498205" y="3467519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GNN U-net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274ACF-A06A-AD74-1F45-981BDBE2D4E7}"/>
              </a:ext>
            </a:extLst>
          </p:cNvPr>
          <p:cNvSpPr txBox="1"/>
          <p:nvPr/>
        </p:nvSpPr>
        <p:spPr>
          <a:xfrm>
            <a:off x="6425463" y="2630673"/>
            <a:ext cx="11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Proposed: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5D0F7C-49E1-FD81-F794-50DF273A1A00}"/>
              </a:ext>
            </a:extLst>
          </p:cNvPr>
          <p:cNvSpPr txBox="1"/>
          <p:nvPr/>
        </p:nvSpPr>
        <p:spPr>
          <a:xfrm>
            <a:off x="7618931" y="4856562"/>
            <a:ext cx="3080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Optimization Studies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Coronary artery simulations</a:t>
            </a:r>
          </a:p>
        </p:txBody>
      </p:sp>
    </p:spTree>
    <p:extLst>
      <p:ext uri="{BB962C8B-B14F-4D97-AF65-F5344CB8AC3E}">
        <p14:creationId xmlns:p14="http://schemas.microsoft.com/office/powerpoint/2010/main" val="3620165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25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White, John</dc:creator>
  <cp:lastModifiedBy>White, John</cp:lastModifiedBy>
  <cp:revision>2</cp:revision>
  <dcterms:created xsi:type="dcterms:W3CDTF">2023-02-19T12:40:58Z</dcterms:created>
  <dcterms:modified xsi:type="dcterms:W3CDTF">2023-02-19T13:12:05Z</dcterms:modified>
</cp:coreProperties>
</file>