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92"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johnwick077/AICTE-Internship-Edunet-foundation.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504335" y="4586365"/>
            <a:ext cx="9593377"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Joel Mathew</a:t>
            </a:r>
          </a:p>
          <a:p>
            <a:r>
              <a:rPr lang="en-US" sz="2000" b="1" dirty="0">
                <a:solidFill>
                  <a:schemeClr val="accent1">
                    <a:lumMod val="75000"/>
                  </a:schemeClr>
                </a:solidFill>
                <a:latin typeface="Arial"/>
                <a:cs typeface="Arial"/>
              </a:rPr>
              <a:t>Student Name : Joel Mathew</a:t>
            </a:r>
          </a:p>
          <a:p>
            <a:r>
              <a:rPr lang="en-US" sz="2000" b="1" dirty="0">
                <a:solidFill>
                  <a:schemeClr val="accent1">
                    <a:lumMod val="75000"/>
                  </a:schemeClr>
                </a:solidFill>
                <a:latin typeface="Arial"/>
                <a:cs typeface="Arial"/>
              </a:rPr>
              <a:t>College Name : Bishop </a:t>
            </a:r>
            <a:r>
              <a:rPr lang="en-US" sz="2000" b="1" dirty="0" err="1">
                <a:solidFill>
                  <a:schemeClr val="accent1">
                    <a:lumMod val="75000"/>
                  </a:schemeClr>
                </a:solidFill>
                <a:latin typeface="Arial"/>
                <a:cs typeface="Arial"/>
              </a:rPr>
              <a:t>Speechly</a:t>
            </a:r>
            <a:r>
              <a:rPr lang="en-US" sz="2000" b="1" dirty="0">
                <a:solidFill>
                  <a:schemeClr val="accent1">
                    <a:lumMod val="75000"/>
                  </a:schemeClr>
                </a:solidFill>
                <a:latin typeface="Arial"/>
                <a:cs typeface="Arial"/>
              </a:rPr>
              <a:t> College for Advanced Studies, </a:t>
            </a:r>
            <a:r>
              <a:rPr lang="en-US" sz="2000" b="1" dirty="0" err="1">
                <a:solidFill>
                  <a:schemeClr val="accent1">
                    <a:lumMod val="75000"/>
                  </a:schemeClr>
                </a:solidFill>
                <a:latin typeface="Arial"/>
                <a:cs typeface="Arial"/>
              </a:rPr>
              <a:t>Pallom</a:t>
            </a:r>
            <a:r>
              <a:rPr lang="en-US" sz="2000" b="1" dirty="0">
                <a:solidFill>
                  <a:schemeClr val="accent1">
                    <a:lumMod val="75000"/>
                  </a:schemeClr>
                </a:solidFill>
                <a:latin typeface="Arial"/>
                <a:cs typeface="Arial"/>
              </a:rPr>
              <a:t> Kottayam</a:t>
            </a:r>
          </a:p>
          <a:p>
            <a:r>
              <a:rPr lang="en-US" sz="2000" b="1" dirty="0">
                <a:solidFill>
                  <a:schemeClr val="accent1">
                    <a:lumMod val="75000"/>
                  </a:schemeClr>
                </a:solidFill>
                <a:latin typeface="Arial"/>
                <a:cs typeface="Arial"/>
              </a:rPr>
              <a:t>Department : BCA Department</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66839777-B364-72CA-6006-5946ACFF7EE3}"/>
              </a:ext>
            </a:extLst>
          </p:cNvPr>
          <p:cNvSpPr>
            <a:spLocks noGrp="1" noChangeArrowheads="1"/>
          </p:cNvSpPr>
          <p:nvPr>
            <p:ph idx="1"/>
          </p:nvPr>
        </p:nvSpPr>
        <p:spPr bwMode="auto">
          <a:xfrm>
            <a:off x="535670" y="1859340"/>
            <a:ext cx="962795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Improve security by using </a:t>
            </a:r>
            <a:r>
              <a:rPr kumimoji="0" lang="en-US" altLang="en-US" sz="2400" b="1" i="0" u="none" strike="noStrike" cap="none" normalizeH="0" baseline="0" dirty="0">
                <a:ln>
                  <a:noFill/>
                </a:ln>
                <a:solidFill>
                  <a:schemeClr val="tx1"/>
                </a:solidFill>
                <a:effectLst/>
                <a:latin typeface="Arial" panose="020B0604020202020204" pitchFamily="34" charset="0"/>
              </a:rPr>
              <a:t>LSB Steganography</a:t>
            </a:r>
            <a:r>
              <a:rPr kumimoji="0" lang="en-US" altLang="en-US" sz="2400" b="0" i="0" u="none" strike="noStrike" cap="none" normalizeH="0" baseline="0" dirty="0">
                <a:ln>
                  <a:noFill/>
                </a:ln>
                <a:solidFill>
                  <a:schemeClr val="tx1"/>
                </a:solidFill>
                <a:effectLst/>
                <a:latin typeface="Arial" panose="020B0604020202020204" pitchFamily="34" charset="0"/>
              </a:rPr>
              <a:t> or </a:t>
            </a:r>
            <a:r>
              <a:rPr kumimoji="0" lang="en-US" altLang="en-US" sz="2400" b="1" i="0" u="none" strike="noStrike" cap="none" normalizeH="0" baseline="0" dirty="0">
                <a:ln>
                  <a:noFill/>
                </a:ln>
                <a:solidFill>
                  <a:schemeClr val="tx1"/>
                </a:solidFill>
                <a:effectLst/>
                <a:latin typeface="Arial" panose="020B0604020202020204" pitchFamily="34" charset="0"/>
              </a:rPr>
              <a:t>AES encryption</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Implement a GUI for ease of use.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Extend to audio/video steganography. </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6" name="Rectangle 3">
            <a:extLst>
              <a:ext uri="{FF2B5EF4-FFF2-40B4-BE49-F238E27FC236}">
                <a16:creationId xmlns:a16="http://schemas.microsoft.com/office/drawing/2014/main" id="{ED30E176-3134-A70E-43C4-EAD0B446B128}"/>
              </a:ext>
            </a:extLst>
          </p:cNvPr>
          <p:cNvSpPr>
            <a:spLocks noGrp="1" noChangeArrowheads="1"/>
          </p:cNvSpPr>
          <p:nvPr>
            <p:ph idx="1"/>
          </p:nvPr>
        </p:nvSpPr>
        <p:spPr bwMode="auto">
          <a:xfrm>
            <a:off x="410508" y="1859340"/>
            <a:ext cx="1115837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Traditional secure communication methods can be inefficient or easily detectable. Steganography allows hiding secret messages within images without noticeable changes. This project uses Python to embed and retrieve hidden text securely.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It enhances confidentiality by requiring a password for decryption.</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a:extLst>
              <a:ext uri="{FF2B5EF4-FFF2-40B4-BE49-F238E27FC236}">
                <a16:creationId xmlns:a16="http://schemas.microsoft.com/office/drawing/2014/main" id="{D07469A9-17C3-DEAE-BC7A-14E236C4FC7F}"/>
              </a:ext>
            </a:extLst>
          </p:cNvPr>
          <p:cNvSpPr>
            <a:spLocks noGrp="1" noChangeArrowheads="1"/>
          </p:cNvSpPr>
          <p:nvPr>
            <p:ph idx="1"/>
          </p:nvPr>
        </p:nvSpPr>
        <p:spPr bwMode="auto">
          <a:xfrm>
            <a:off x="429602" y="2228671"/>
            <a:ext cx="1011687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Programming Language:</a:t>
            </a:r>
            <a:r>
              <a:rPr kumimoji="0" lang="en-US" altLang="en-US" sz="2400" b="0" i="0" u="none" strike="noStrike" cap="none" normalizeH="0" baseline="0" dirty="0">
                <a:ln>
                  <a:noFill/>
                </a:ln>
                <a:solidFill>
                  <a:schemeClr val="tx1"/>
                </a:solidFill>
                <a:effectLst/>
                <a:latin typeface="Arial" panose="020B0604020202020204" pitchFamily="34" charset="0"/>
              </a:rPr>
              <a:t> Python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Libraries:</a:t>
            </a:r>
            <a:r>
              <a:rPr kumimoji="0" lang="en-US" altLang="en-US" sz="2400" b="0" i="0" u="none" strike="noStrike" cap="none" normalizeH="0" baseline="0" dirty="0">
                <a:ln>
                  <a:noFill/>
                </a:ln>
                <a:solidFill>
                  <a:schemeClr val="tx1"/>
                </a:solidFill>
                <a:effectLst/>
                <a:latin typeface="Arial" panose="020B0604020202020204" pitchFamily="34" charset="0"/>
              </a:rPr>
              <a:t> OpenCV </a:t>
            </a:r>
            <a:r>
              <a:rPr lang="en-US" altLang="en-US" sz="2400" dirty="0">
                <a:solidFill>
                  <a:schemeClr val="tx1"/>
                </a:solidFill>
                <a:latin typeface="Arial" panose="020B0604020202020204" pitchFamily="34" charset="0"/>
              </a:rPr>
              <a:t>(cv2), OS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Concepts:</a:t>
            </a:r>
            <a:r>
              <a:rPr kumimoji="0" lang="en-US" altLang="en-US" sz="2400" b="0" i="0" u="none" strike="noStrike" cap="none" normalizeH="0" baseline="0" dirty="0">
                <a:ln>
                  <a:noFill/>
                </a:ln>
                <a:solidFill>
                  <a:schemeClr val="tx1"/>
                </a:solidFill>
                <a:effectLst/>
                <a:latin typeface="Arial" panose="020B0604020202020204" pitchFamily="34" charset="0"/>
              </a:rPr>
              <a:t> Image Processing, Pixel Manipulation, Cryptography Basics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1E68549A-97E7-7C5E-A5C3-B32181F26EE3}"/>
              </a:ext>
            </a:extLst>
          </p:cNvPr>
          <p:cNvSpPr>
            <a:spLocks noGrp="1" noChangeArrowheads="1"/>
          </p:cNvSpPr>
          <p:nvPr>
            <p:ph idx="1"/>
          </p:nvPr>
        </p:nvSpPr>
        <p:spPr bwMode="auto">
          <a:xfrm>
            <a:off x="581191" y="1951672"/>
            <a:ext cx="9399368"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Hides messages inside images without noticeable changes.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Requires a password for decryption, adding an extra security layer.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Simple and lightweight implementation.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88798BC2-7A3E-D33E-0317-D6E9A2741868}"/>
              </a:ext>
            </a:extLst>
          </p:cNvPr>
          <p:cNvSpPr>
            <a:spLocks noGrp="1" noChangeArrowheads="1"/>
          </p:cNvSpPr>
          <p:nvPr>
            <p:ph idx="1"/>
          </p:nvPr>
        </p:nvSpPr>
        <p:spPr bwMode="auto">
          <a:xfrm>
            <a:off x="549807" y="1859340"/>
            <a:ext cx="830868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Individuals requiring secure communication.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Cybersecurity enthusiasts learning about steganography.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Developers exploring image-based encryption techniques.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5" name="Content Placeholder 14" descr="A screenshot of a computer program&#10;&#10;AI-generated content may be incorrect.">
            <a:extLst>
              <a:ext uri="{FF2B5EF4-FFF2-40B4-BE49-F238E27FC236}">
                <a16:creationId xmlns:a16="http://schemas.microsoft.com/office/drawing/2014/main" id="{E62604F9-D493-E2AF-80D1-94F063677D6E}"/>
              </a:ext>
            </a:extLst>
          </p:cNvPr>
          <p:cNvPicPr>
            <a:picLocks noGrp="1" noChangeAspect="1"/>
          </p:cNvPicPr>
          <p:nvPr>
            <p:ph idx="1"/>
          </p:nvPr>
        </p:nvPicPr>
        <p:blipFill>
          <a:blip r:embed="rId2"/>
          <a:srcRect t="6121" r="45833"/>
          <a:stretch/>
        </p:blipFill>
        <p:spPr>
          <a:xfrm>
            <a:off x="7828733" y="1232452"/>
            <a:ext cx="4086875" cy="3976904"/>
          </a:xfrm>
        </p:spPr>
      </p:pic>
      <p:pic>
        <p:nvPicPr>
          <p:cNvPr id="13" name="Picture 12" descr="A screen shot of a computer program&#10;&#10;AI-generated content may be incorrect.">
            <a:extLst>
              <a:ext uri="{FF2B5EF4-FFF2-40B4-BE49-F238E27FC236}">
                <a16:creationId xmlns:a16="http://schemas.microsoft.com/office/drawing/2014/main" id="{9424D62C-1F7F-8A6F-9AC5-0197D478D88F}"/>
              </a:ext>
            </a:extLst>
          </p:cNvPr>
          <p:cNvPicPr>
            <a:picLocks noChangeAspect="1"/>
          </p:cNvPicPr>
          <p:nvPr/>
        </p:nvPicPr>
        <p:blipFill>
          <a:blip r:embed="rId3"/>
          <a:srcRect t="8184" r="34232"/>
          <a:stretch/>
        </p:blipFill>
        <p:spPr>
          <a:xfrm>
            <a:off x="276392" y="1259491"/>
            <a:ext cx="4082574" cy="3826453"/>
          </a:xfrm>
          <a:prstGeom prst="rect">
            <a:avLst/>
          </a:prstGeom>
        </p:spPr>
      </p:pic>
      <p:pic>
        <p:nvPicPr>
          <p:cNvPr id="17" name="Picture 16" descr="A black rectangle with white text&#10;&#10;AI-generated content may be incorrect.">
            <a:extLst>
              <a:ext uri="{FF2B5EF4-FFF2-40B4-BE49-F238E27FC236}">
                <a16:creationId xmlns:a16="http://schemas.microsoft.com/office/drawing/2014/main" id="{0533D2EE-3179-5079-D8DA-64D1DEB360D1}"/>
              </a:ext>
            </a:extLst>
          </p:cNvPr>
          <p:cNvPicPr>
            <a:picLocks noChangeAspect="1"/>
          </p:cNvPicPr>
          <p:nvPr/>
        </p:nvPicPr>
        <p:blipFill>
          <a:blip r:embed="rId4"/>
          <a:srcRect r="59224" b="23075"/>
          <a:stretch/>
        </p:blipFill>
        <p:spPr>
          <a:xfrm>
            <a:off x="276392" y="5058906"/>
            <a:ext cx="4082574" cy="1096938"/>
          </a:xfrm>
          <a:prstGeom prst="rect">
            <a:avLst/>
          </a:prstGeom>
        </p:spPr>
      </p:pic>
      <p:pic>
        <p:nvPicPr>
          <p:cNvPr id="19" name="Picture 18" descr="A black rectangle with white dots&#10;&#10;AI-generated content may be incorrect.">
            <a:extLst>
              <a:ext uri="{FF2B5EF4-FFF2-40B4-BE49-F238E27FC236}">
                <a16:creationId xmlns:a16="http://schemas.microsoft.com/office/drawing/2014/main" id="{C6EF29F5-6DE8-2AB2-653B-794EBE495C42}"/>
              </a:ext>
            </a:extLst>
          </p:cNvPr>
          <p:cNvPicPr>
            <a:picLocks noChangeAspect="1"/>
          </p:cNvPicPr>
          <p:nvPr/>
        </p:nvPicPr>
        <p:blipFill>
          <a:blip r:embed="rId5"/>
          <a:srcRect r="61747" b="47219"/>
          <a:stretch/>
        </p:blipFill>
        <p:spPr>
          <a:xfrm>
            <a:off x="7831183" y="5195169"/>
            <a:ext cx="4084425" cy="960675"/>
          </a:xfrm>
          <a:prstGeom prst="rect">
            <a:avLst/>
          </a:prstGeom>
        </p:spPr>
      </p:pic>
      <p:sp>
        <p:nvSpPr>
          <p:cNvPr id="21" name="TextBox 20">
            <a:extLst>
              <a:ext uri="{FF2B5EF4-FFF2-40B4-BE49-F238E27FC236}">
                <a16:creationId xmlns:a16="http://schemas.microsoft.com/office/drawing/2014/main" id="{FB27B3FF-12D8-1047-56C8-08E886F0E72C}"/>
              </a:ext>
            </a:extLst>
          </p:cNvPr>
          <p:cNvSpPr txBox="1"/>
          <p:nvPr/>
        </p:nvSpPr>
        <p:spPr>
          <a:xfrm>
            <a:off x="276392" y="6170031"/>
            <a:ext cx="1296769" cy="369332"/>
          </a:xfrm>
          <a:prstGeom prst="rect">
            <a:avLst/>
          </a:prstGeom>
          <a:noFill/>
        </p:spPr>
        <p:txBody>
          <a:bodyPr wrap="square">
            <a:spAutoFit/>
          </a:bodyPr>
          <a:lstStyle/>
          <a:p>
            <a:r>
              <a:rPr lang="en-US" altLang="en-US" sz="1800" dirty="0">
                <a:solidFill>
                  <a:schemeClr val="tx1"/>
                </a:solidFill>
                <a:latin typeface="Arial" panose="020B0604020202020204" pitchFamily="34" charset="0"/>
              </a:rPr>
              <a:t>Encryption</a:t>
            </a:r>
            <a:endParaRPr lang="en-IN" dirty="0"/>
          </a:p>
        </p:txBody>
      </p:sp>
      <p:sp>
        <p:nvSpPr>
          <p:cNvPr id="23" name="TextBox 22">
            <a:extLst>
              <a:ext uri="{FF2B5EF4-FFF2-40B4-BE49-F238E27FC236}">
                <a16:creationId xmlns:a16="http://schemas.microsoft.com/office/drawing/2014/main" id="{F23B4FCC-78FE-D8DB-4AA0-94B06AEF6320}"/>
              </a:ext>
            </a:extLst>
          </p:cNvPr>
          <p:cNvSpPr txBox="1"/>
          <p:nvPr/>
        </p:nvSpPr>
        <p:spPr>
          <a:xfrm>
            <a:off x="7828733" y="6170031"/>
            <a:ext cx="1449245" cy="369332"/>
          </a:xfrm>
          <a:prstGeom prst="rect">
            <a:avLst/>
          </a:prstGeom>
          <a:noFill/>
        </p:spPr>
        <p:txBody>
          <a:bodyPr wrap="square">
            <a:spAutoFit/>
          </a:bodyPr>
          <a:lstStyle/>
          <a:p>
            <a:r>
              <a:rPr lang="en-US" altLang="en-US" dirty="0">
                <a:latin typeface="Arial" panose="020B0604020202020204" pitchFamily="34" charset="0"/>
              </a:rPr>
              <a:t>De</a:t>
            </a:r>
            <a:r>
              <a:rPr lang="en-US" altLang="en-US" sz="1800" dirty="0">
                <a:solidFill>
                  <a:schemeClr val="tx1"/>
                </a:solidFill>
                <a:latin typeface="Arial" panose="020B0604020202020204" pitchFamily="34" charset="0"/>
              </a:rPr>
              <a:t>cryption</a:t>
            </a:r>
            <a:endParaRPr lang="en-IN" dirty="0"/>
          </a:p>
        </p:txBody>
      </p:sp>
      <p:pic>
        <p:nvPicPr>
          <p:cNvPr id="25" name="Picture 24" descr="A car with red lights on it&#10;&#10;AI-generated content may be incorrect.">
            <a:extLst>
              <a:ext uri="{FF2B5EF4-FFF2-40B4-BE49-F238E27FC236}">
                <a16:creationId xmlns:a16="http://schemas.microsoft.com/office/drawing/2014/main" id="{1F76DC69-D7E5-4CD2-92F5-1D389A87AE18}"/>
              </a:ext>
            </a:extLst>
          </p:cNvPr>
          <p:cNvPicPr>
            <a:picLocks noChangeAspect="1"/>
          </p:cNvPicPr>
          <p:nvPr/>
        </p:nvPicPr>
        <p:blipFill>
          <a:blip r:embed="rId6"/>
          <a:stretch>
            <a:fillRect/>
          </a:stretch>
        </p:blipFill>
        <p:spPr>
          <a:xfrm>
            <a:off x="4468591" y="1259491"/>
            <a:ext cx="3254818" cy="1830835"/>
          </a:xfrm>
          <a:prstGeom prst="rect">
            <a:avLst/>
          </a:prstGeom>
        </p:spPr>
      </p:pic>
      <p:sp>
        <p:nvSpPr>
          <p:cNvPr id="27" name="TextBox 26">
            <a:extLst>
              <a:ext uri="{FF2B5EF4-FFF2-40B4-BE49-F238E27FC236}">
                <a16:creationId xmlns:a16="http://schemas.microsoft.com/office/drawing/2014/main" id="{21D8F848-2F4B-75DD-62E6-39FAEEE99DE0}"/>
              </a:ext>
            </a:extLst>
          </p:cNvPr>
          <p:cNvSpPr txBox="1"/>
          <p:nvPr/>
        </p:nvSpPr>
        <p:spPr>
          <a:xfrm>
            <a:off x="4464290" y="3133637"/>
            <a:ext cx="697645" cy="369332"/>
          </a:xfrm>
          <a:prstGeom prst="rect">
            <a:avLst/>
          </a:prstGeom>
          <a:noFill/>
        </p:spPr>
        <p:txBody>
          <a:bodyPr wrap="square">
            <a:spAutoFit/>
          </a:bodyPr>
          <a:lstStyle/>
          <a:p>
            <a:r>
              <a:rPr lang="en-US" altLang="en-US" sz="1800" dirty="0">
                <a:solidFill>
                  <a:schemeClr val="tx1"/>
                </a:solidFill>
                <a:latin typeface="Arial" panose="020B0604020202020204" pitchFamily="34" charset="0"/>
              </a:rPr>
              <a:t>Input</a:t>
            </a:r>
            <a:endParaRPr lang="en-IN" dirty="0"/>
          </a:p>
        </p:txBody>
      </p:sp>
      <p:pic>
        <p:nvPicPr>
          <p:cNvPr id="29" name="Picture 28" descr="A car with red lights on it&#10;&#10;AI-generated content may be incorrect.">
            <a:extLst>
              <a:ext uri="{FF2B5EF4-FFF2-40B4-BE49-F238E27FC236}">
                <a16:creationId xmlns:a16="http://schemas.microsoft.com/office/drawing/2014/main" id="{435CD866-335D-9378-C1E0-E6DAEC4A42CE}"/>
              </a:ext>
            </a:extLst>
          </p:cNvPr>
          <p:cNvPicPr>
            <a:picLocks noChangeAspect="1"/>
          </p:cNvPicPr>
          <p:nvPr/>
        </p:nvPicPr>
        <p:blipFill>
          <a:blip r:embed="rId7"/>
          <a:stretch>
            <a:fillRect/>
          </a:stretch>
        </p:blipFill>
        <p:spPr>
          <a:xfrm>
            <a:off x="4464290" y="3859789"/>
            <a:ext cx="3254818" cy="1830835"/>
          </a:xfrm>
          <a:prstGeom prst="rect">
            <a:avLst/>
          </a:prstGeom>
        </p:spPr>
      </p:pic>
      <p:sp>
        <p:nvSpPr>
          <p:cNvPr id="31" name="TextBox 30">
            <a:extLst>
              <a:ext uri="{FF2B5EF4-FFF2-40B4-BE49-F238E27FC236}">
                <a16:creationId xmlns:a16="http://schemas.microsoft.com/office/drawing/2014/main" id="{CC3ACF93-7B18-C501-A723-F5CE6507A222}"/>
              </a:ext>
            </a:extLst>
          </p:cNvPr>
          <p:cNvSpPr txBox="1"/>
          <p:nvPr/>
        </p:nvSpPr>
        <p:spPr>
          <a:xfrm>
            <a:off x="4464290" y="5862778"/>
            <a:ext cx="933620" cy="369332"/>
          </a:xfrm>
          <a:prstGeom prst="rect">
            <a:avLst/>
          </a:prstGeom>
          <a:noFill/>
        </p:spPr>
        <p:txBody>
          <a:bodyPr wrap="square">
            <a:spAutoFit/>
          </a:bodyPr>
          <a:lstStyle/>
          <a:p>
            <a:r>
              <a:rPr lang="en-US" altLang="en-US" sz="1800" dirty="0">
                <a:solidFill>
                  <a:schemeClr val="tx1"/>
                </a:solidFill>
                <a:latin typeface="Arial" panose="020B0604020202020204" pitchFamily="34" charset="0"/>
              </a:rPr>
              <a:t>Output</a:t>
            </a:r>
            <a:endParaRPr lang="en-IN" dirty="0"/>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4" name="Rectangle 1">
            <a:extLst>
              <a:ext uri="{FF2B5EF4-FFF2-40B4-BE49-F238E27FC236}">
                <a16:creationId xmlns:a16="http://schemas.microsoft.com/office/drawing/2014/main" id="{2BEE23B8-7E02-00AB-D090-89D67D115F52}"/>
              </a:ext>
            </a:extLst>
          </p:cNvPr>
          <p:cNvSpPr>
            <a:spLocks noGrp="1" noChangeArrowheads="1"/>
          </p:cNvSpPr>
          <p:nvPr>
            <p:ph idx="1"/>
          </p:nvPr>
        </p:nvSpPr>
        <p:spPr bwMode="auto">
          <a:xfrm>
            <a:off x="581192" y="1859340"/>
            <a:ext cx="1117248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Demonstrates a simple yet effective method for hiding messages inside images.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Password protection adds a security layer.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Can be expanded with advanced cryptographic techniques. </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r>
              <a:rPr lang="en-IN" sz="2400" dirty="0">
                <a:hlinkClick r:id="rId2"/>
              </a:rPr>
              <a:t>https://github.com/johnwick077/AICTE-Internship-Edunet-foundation.git</a:t>
            </a:r>
            <a:endParaRPr lang="en-IN" sz="2400"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1768</TotalTime>
  <Words>244</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Joel Mathew</cp:lastModifiedBy>
  <cp:revision>26</cp:revision>
  <dcterms:created xsi:type="dcterms:W3CDTF">2021-05-26T16:50:10Z</dcterms:created>
  <dcterms:modified xsi:type="dcterms:W3CDTF">2025-03-02T13:05:41Z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