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9"/>
  </p:notesMasterIdLst>
  <p:handoutMasterIdLst>
    <p:handoutMasterId r:id="rId10"/>
  </p:handoutMasterIdLst>
  <p:sldIdLst>
    <p:sldId id="520" r:id="rId4"/>
    <p:sldId id="517" r:id="rId5"/>
    <p:sldId id="522" r:id="rId6"/>
    <p:sldId id="527" r:id="rId7"/>
    <p:sldId id="550" r:id="rId8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59033" autoAdjust="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ojectsubmission@simpliear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with SAS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depth, it is now time to implement the knowledge gained through this course in real-life scenarios. 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provide you with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scenario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need to implement data science solutions using SAS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these tasks in the installed SAS university edition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2877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</a:t>
            </a:r>
            <a:r>
              <a:rPr lang="en-US" dirty="0"/>
              <a:t>Attrition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attrition rate 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BPO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</a:t>
            </a:r>
            <a:r>
              <a:rPr lang="en-US" sz="24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dataset is maintained for the attrition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Employee_ID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Relocation_Indicator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Marital_Status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the columns “Retain indicator, Sex indicator, Relocation indicator, and Marital status” have binary values.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6897" y="8047802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72314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Attrition Analysis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required dataset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frequency 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churn 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descriptive statistics for the dataset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logistic regression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Max and Min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for the probability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churn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new dataset to add all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“churned”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employees above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cut-off value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400" b="1" u="sng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28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</a:t>
            </a:r>
            <a:r>
              <a:rPr lang="en-US" dirty="0" smtClean="0"/>
              <a:t>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117" y="8267259"/>
            <a:ext cx="37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600" y="2448588"/>
            <a:ext cx="149295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part of your assessment. </a:t>
            </a:r>
          </a:p>
          <a:p>
            <a:pPr defTabSz="1219170">
              <a:lnSpc>
                <a:spcPct val="150000"/>
              </a:lnSpc>
            </a:pP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any one project and submit the solution at </a:t>
            </a:r>
            <a:r>
              <a:rPr lang="en-US" sz="28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projectsubmission@simpliearn.com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required dataset for this project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available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“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tab.” </a:t>
            </a: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8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576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14580</TotalTime>
  <Words>266</Words>
  <Application>Microsoft Office PowerPoint</Application>
  <PresentationFormat>Custom</PresentationFormat>
  <Paragraphs>49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Venkadesan Selvaraj</cp:lastModifiedBy>
  <cp:revision>808</cp:revision>
  <dcterms:created xsi:type="dcterms:W3CDTF">2015-05-06T16:52:47Z</dcterms:created>
  <dcterms:modified xsi:type="dcterms:W3CDTF">2016-08-17T05:12:06Z</dcterms:modified>
</cp:coreProperties>
</file>