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  <p:sldMasterId id="2147483817" r:id="rId2"/>
    <p:sldMasterId id="2147483830" r:id="rId3"/>
  </p:sldMasterIdLst>
  <p:notesMasterIdLst>
    <p:notesMasterId r:id="rId9"/>
  </p:notesMasterIdLst>
  <p:handoutMasterIdLst>
    <p:handoutMasterId r:id="rId10"/>
  </p:handoutMasterIdLst>
  <p:sldIdLst>
    <p:sldId id="520" r:id="rId4"/>
    <p:sldId id="517" r:id="rId5"/>
    <p:sldId id="522" r:id="rId6"/>
    <p:sldId id="527" r:id="rId7"/>
    <p:sldId id="550" r:id="rId8"/>
  </p:sldIdLst>
  <p:sldSz cx="16256000" cy="9144000"/>
  <p:notesSz cx="6858000" cy="9144000"/>
  <p:defaultTextStyle>
    <a:defPPr>
      <a:defRPr lang="en-US"/>
    </a:defPPr>
    <a:lvl1pPr marL="0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1pPr>
    <a:lvl2pPr marL="624151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2pPr>
    <a:lvl3pPr marL="1248305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3pPr>
    <a:lvl4pPr marL="1872456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4pPr>
    <a:lvl5pPr marL="2496610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5pPr>
    <a:lvl6pPr marL="3120761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6pPr>
    <a:lvl7pPr marL="3744914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7pPr>
    <a:lvl8pPr marL="4369066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8pPr>
    <a:lvl9pPr marL="4993219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4928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pos="202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GB" initials="G" lastIdx="7" clrIdx="6"/>
  <p:cmAuthor id="1" name="anjali shridhar" initials="as" lastIdx="1" clrIdx="0">
    <p:extLst/>
  </p:cmAuthor>
  <p:cmAuthor id="8" name="Poornima Pradhyumnan" initials="PP" lastIdx="25" clrIdx="7">
    <p:extLst>
      <p:ext uri="{19B8F6BF-5375-455C-9EA6-DF929625EA0E}">
        <p15:presenceInfo xmlns:p15="http://schemas.microsoft.com/office/powerpoint/2012/main" userId="S-1-5-21-344113424-1144375074-249258821-5369" providerId="AD"/>
      </p:ext>
    </p:extLst>
  </p:cmAuthor>
  <p:cmAuthor id="2" name="Archana MG." initials="AM" lastIdx="35" clrIdx="1">
    <p:extLst/>
  </p:cmAuthor>
  <p:cmAuthor id="9" name="Anjana Lalitha" initials="AL" lastIdx="9" clrIdx="8">
    <p:extLst>
      <p:ext uri="{19B8F6BF-5375-455C-9EA6-DF929625EA0E}">
        <p15:presenceInfo xmlns:p15="http://schemas.microsoft.com/office/powerpoint/2012/main" userId="S-1-5-21-344113424-1144375074-249258821-6568" providerId="AD"/>
      </p:ext>
    </p:extLst>
  </p:cmAuthor>
  <p:cmAuthor id="3" name="saavan" initials="s" lastIdx="1" clrIdx="2">
    <p:extLst/>
  </p:cmAuthor>
  <p:cmAuthor id="10" name="Venkadesan Selvaraj" initials="VS" lastIdx="14" clrIdx="9">
    <p:extLst>
      <p:ext uri="{19B8F6BF-5375-455C-9EA6-DF929625EA0E}">
        <p15:presenceInfo xmlns:p15="http://schemas.microsoft.com/office/powerpoint/2012/main" userId="S-1-5-21-344113424-1144375074-249258821-7305" providerId="AD"/>
      </p:ext>
    </p:extLst>
  </p:cmAuthor>
  <p:cmAuthor id="4" name="Lakshman Rajagopalan" initials="LR" lastIdx="7" clrIdx="3"/>
  <p:cmAuthor id="5" name="Gargi Baruah" initials="GB" lastIdx="44" clrIdx="4">
    <p:extLst>
      <p:ext uri="{19B8F6BF-5375-455C-9EA6-DF929625EA0E}">
        <p15:presenceInfo xmlns:p15="http://schemas.microsoft.com/office/powerpoint/2012/main" userId="S-1-5-21-344113424-1144375074-249258821-7373" providerId="AD"/>
      </p:ext>
    </p:extLst>
  </p:cmAuthor>
  <p:cmAuthor id="6" name="Anvita Arora" initials="AA" lastIdx="7" clrIdx="5">
    <p:extLst>
      <p:ext uri="{19B8F6BF-5375-455C-9EA6-DF929625EA0E}">
        <p15:presenceInfo xmlns:p15="http://schemas.microsoft.com/office/powerpoint/2012/main" userId="Anvita Aro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7F7F7F"/>
    <a:srgbClr val="EE7700"/>
    <a:srgbClr val="61B4DF"/>
    <a:srgbClr val="9CDAEB"/>
    <a:srgbClr val="F69E66"/>
    <a:srgbClr val="FAC36F"/>
    <a:srgbClr val="EF8214"/>
    <a:srgbClr val="FF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500" autoAdjust="0"/>
    <p:restoredTop sz="59033" autoAdjust="0"/>
  </p:normalViewPr>
  <p:slideViewPr>
    <p:cSldViewPr snapToGrid="0" showGuides="1">
      <p:cViewPr varScale="1">
        <p:scale>
          <a:sx n="79" d="100"/>
          <a:sy n="79" d="100"/>
        </p:scale>
        <p:origin x="66" y="330"/>
      </p:cViewPr>
      <p:guideLst>
        <p:guide orient="horz" pos="3456"/>
        <p:guide pos="4928"/>
        <p:guide orient="horz"/>
        <p:guide pos="2024"/>
        <p:guide orient="horz" pos="2160"/>
      </p:guideLst>
    </p:cSldViewPr>
  </p:slideViewPr>
  <p:outlineViewPr>
    <p:cViewPr>
      <p:scale>
        <a:sx n="33" d="100"/>
        <a:sy n="33" d="100"/>
      </p:scale>
      <p:origin x="0" y="10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166"/>
    </p:cViewPr>
  </p:sorterViewPr>
  <p:notesViewPr>
    <p:cSldViewPr snapToGrid="0">
      <p:cViewPr>
        <p:scale>
          <a:sx n="100" d="100"/>
          <a:sy n="100" d="100"/>
        </p:scale>
        <p:origin x="-18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B77CD-69FA-4B12-871F-3AF82F493AE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6C37A-CD57-4B66-AA77-549A75FD3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90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65FA2-B07C-4E8B-87EC-83C2B2CF68F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6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3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1547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CA" baseline="0" dirty="0" smtClean="0"/>
          </a:p>
          <a:p>
            <a:pPr marL="228600" indent="-228600">
              <a:buAutoNum type="arabicParenR"/>
            </a:pPr>
            <a:endParaRPr lang="en-CA" baseline="0" dirty="0" smtClean="0"/>
          </a:p>
          <a:p>
            <a:pPr marL="228600" indent="-228600">
              <a:buAutoNum type="arabicParenR"/>
            </a:pPr>
            <a:endParaRPr lang="en-CA" baseline="0" dirty="0" smtClean="0"/>
          </a:p>
          <a:p>
            <a:pPr marL="228600" indent="-228600">
              <a:buAutoNum type="arabicParenR"/>
            </a:pPr>
            <a:endParaRPr lang="en-CA" baseline="0" dirty="0" smtClean="0"/>
          </a:p>
          <a:p>
            <a:pPr marL="228600" indent="-228600">
              <a:buAutoNum type="arabicParenR"/>
            </a:pPr>
            <a:endParaRPr lang="en-CA" baseline="0" dirty="0" smtClean="0"/>
          </a:p>
          <a:p>
            <a:endParaRPr lang="en-CA" baseline="0" dirty="0" smtClean="0"/>
          </a:p>
          <a:p>
            <a:endParaRPr lang="en-CA" baseline="0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1547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  <a:p>
            <a:endParaRPr lang="en-CA" baseline="0" dirty="0" smtClean="0"/>
          </a:p>
          <a:p>
            <a:endParaRPr lang="en-CA" baseline="0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36212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8/17/2016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3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8/17/2016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7363"/>
            <a:ext cx="3505200" cy="77485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7363"/>
            <a:ext cx="10363200" cy="77485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8/17/2016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36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777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80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6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21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710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1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86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8/17/2016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87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76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930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79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4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7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4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10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7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6"/>
            <a:ext cx="15528768" cy="49744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9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4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367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6"/>
            <a:ext cx="2157355" cy="779999"/>
          </a:xfrm>
          <a:prstGeom prst="rect">
            <a:avLst/>
          </a:prstGeom>
        </p:spPr>
      </p:pic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7"/>
          </a:xfrm>
          <a:prstGeom prst="rect">
            <a:avLst/>
          </a:prstGeom>
        </p:spPr>
        <p:txBody>
          <a:bodyPr>
            <a:normAutofit/>
          </a:bodyPr>
          <a:lstStyle>
            <a:lvl1pPr marL="304784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bullet points in Calibri 28, sentence case</a:t>
            </a:r>
          </a:p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266947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49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269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60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87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952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5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8/17/2016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87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5400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615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468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731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640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" y="7677020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2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3687280" y="3276972"/>
            <a:ext cx="7229924" cy="4134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2877" b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3687280" y="2610644"/>
            <a:ext cx="7229924" cy="47256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3288" b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-1" y="7545045"/>
            <a:ext cx="16256000" cy="130964"/>
            <a:chOff x="0" y="474414"/>
            <a:chExt cx="7908925" cy="61412"/>
          </a:xfrm>
        </p:grpSpPr>
        <p:sp>
          <p:nvSpPr>
            <p:cNvPr id="65" name="Rectangle 64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624" y="235393"/>
            <a:ext cx="2409654" cy="87121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/>
          <p:cNvSpPr txBox="1"/>
          <p:nvPr userDrawn="1"/>
        </p:nvSpPr>
        <p:spPr>
          <a:xfrm>
            <a:off x="88118" y="8709295"/>
            <a:ext cx="5015347" cy="3771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51" dirty="0" smtClean="0">
                <a:solidFill>
                  <a:prstClr val="white"/>
                </a:solidFill>
              </a:rPr>
              <a:t>©</a:t>
            </a:r>
            <a:r>
              <a:rPr lang="en-US" sz="1851" dirty="0" smtClean="0">
                <a:solidFill>
                  <a:prstClr val="black"/>
                </a:solidFill>
              </a:rPr>
              <a:t> </a:t>
            </a:r>
            <a:r>
              <a:rPr lang="en-US" sz="1851" dirty="0" smtClean="0">
                <a:solidFill>
                  <a:prstClr val="white"/>
                </a:solidFill>
              </a:rPr>
              <a:t>Copyright 2015, Simplilearn. All rights reserved.</a:t>
            </a:r>
            <a:endParaRPr lang="en-US" sz="1851" dirty="0">
              <a:solidFill>
                <a:prstClr val="white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3" t="9178" r="4213" b="-2846"/>
          <a:stretch/>
        </p:blipFill>
        <p:spPr>
          <a:xfrm>
            <a:off x="8876979" y="4556588"/>
            <a:ext cx="949669" cy="977400"/>
          </a:xfrm>
          <a:prstGeom prst="rect">
            <a:avLst/>
          </a:prstGeom>
        </p:spPr>
      </p:pic>
      <p:sp>
        <p:nvSpPr>
          <p:cNvPr id="48" name="Oval 47"/>
          <p:cNvSpPr/>
          <p:nvPr userDrawn="1"/>
        </p:nvSpPr>
        <p:spPr>
          <a:xfrm>
            <a:off x="3579463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51" y="4592532"/>
            <a:ext cx="1202865" cy="893433"/>
          </a:xfrm>
          <a:prstGeom prst="rect">
            <a:avLst/>
          </a:prstGeom>
        </p:spPr>
      </p:pic>
      <p:sp>
        <p:nvSpPr>
          <p:cNvPr id="61" name="Oval 60"/>
          <p:cNvSpPr/>
          <p:nvPr userDrawn="1"/>
        </p:nvSpPr>
        <p:spPr>
          <a:xfrm>
            <a:off x="6044193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 userDrawn="1"/>
        </p:nvSpPr>
        <p:spPr>
          <a:xfrm>
            <a:off x="8517391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sp>
        <p:nvSpPr>
          <p:cNvPr id="76" name="Oval 75"/>
          <p:cNvSpPr/>
          <p:nvPr userDrawn="1"/>
        </p:nvSpPr>
        <p:spPr>
          <a:xfrm>
            <a:off x="11016161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66" y="4498942"/>
            <a:ext cx="732696" cy="109269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57" y="4480190"/>
            <a:ext cx="1089312" cy="113019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061" y="4512959"/>
            <a:ext cx="1259043" cy="1064662"/>
          </a:xfrm>
          <a:prstGeom prst="rect">
            <a:avLst/>
          </a:prstGeom>
        </p:spPr>
      </p:pic>
      <p:sp>
        <p:nvSpPr>
          <p:cNvPr id="26" name="Slide Number Placeholder 5"/>
          <p:cNvSpPr>
            <a:spLocks noGrp="1"/>
          </p:cNvSpPr>
          <p:nvPr userDrawn="1"/>
        </p:nvSpPr>
        <p:spPr>
          <a:xfrm flipH="1">
            <a:off x="14675451" y="8709295"/>
            <a:ext cx="1181945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24830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415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8305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245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96610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2076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914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6906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93219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8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2819" y="1248878"/>
            <a:ext cx="3426097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89699" y="1242017"/>
            <a:ext cx="11814230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86" y="1529601"/>
            <a:ext cx="2978561" cy="10838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5" y="5217056"/>
            <a:ext cx="2826705" cy="29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1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4"/>
            <a:ext cx="15528768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3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 userDrawn="1"/>
        </p:nvSpPr>
        <p:spPr>
          <a:xfrm rot="10800000">
            <a:off x="604452" y="3397030"/>
            <a:ext cx="7285348" cy="4977902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9"/>
            <a:ext cx="6935999" cy="477495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Round Single Corner Rectangle 3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3" name="Round Same Side Corner Rectangle 32"/>
          <p:cNvSpPr/>
          <p:nvPr userDrawn="1"/>
        </p:nvSpPr>
        <p:spPr>
          <a:xfrm rot="10800000">
            <a:off x="8411049" y="3404377"/>
            <a:ext cx="7285348" cy="4977902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47191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605185" y="2691589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656E7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9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8/17/2016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352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604452" y="3397036"/>
            <a:ext cx="7285348" cy="2752348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ound Same Side Corner Rectangle 24"/>
          <p:cNvSpPr/>
          <p:nvPr userDrawn="1"/>
        </p:nvSpPr>
        <p:spPr>
          <a:xfrm rot="10800000">
            <a:off x="8411051" y="3404382"/>
            <a:ext cx="7285348" cy="2752348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605185" y="2696667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8"/>
            <a:ext cx="6935999" cy="2589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25595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604452" y="3397034"/>
            <a:ext cx="7285348" cy="497170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ound Same Side Corner Rectangle 24"/>
          <p:cNvSpPr/>
          <p:nvPr userDrawn="1"/>
        </p:nvSpPr>
        <p:spPr>
          <a:xfrm rot="10800000">
            <a:off x="8411049" y="3404377"/>
            <a:ext cx="7285348" cy="4964360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605185" y="2696667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9"/>
            <a:ext cx="6935999" cy="478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47696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6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0" name="Round Single Corner Rectangle 29"/>
          <p:cNvSpPr/>
          <p:nvPr userDrawn="1"/>
        </p:nvSpPr>
        <p:spPr>
          <a:xfrm>
            <a:off x="605184" y="2699542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1" name="Round Same Side Corner Rectangle 30"/>
          <p:cNvSpPr/>
          <p:nvPr userDrawn="1"/>
        </p:nvSpPr>
        <p:spPr>
          <a:xfrm rot="10800000">
            <a:off x="604452" y="3407254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15526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2841" y="3402582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Round Single Corner Rectangle 33"/>
          <p:cNvSpPr/>
          <p:nvPr userDrawn="1"/>
        </p:nvSpPr>
        <p:spPr>
          <a:xfrm>
            <a:off x="8411783" y="270688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8411049" y="341460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22873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565239" y="3417804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605185" y="2706888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8411784" y="271423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0" name="Round Single Corner Rectangle 39"/>
          <p:cNvSpPr/>
          <p:nvPr userDrawn="1"/>
        </p:nvSpPr>
        <p:spPr>
          <a:xfrm>
            <a:off x="4547626" y="5883239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1" name="Round Same Side Corner Rectangle 40"/>
          <p:cNvSpPr/>
          <p:nvPr userDrawn="1"/>
        </p:nvSpPr>
        <p:spPr>
          <a:xfrm rot="10800000">
            <a:off x="4546895" y="6590952"/>
            <a:ext cx="7285348" cy="192642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967739" y="5899224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709699" y="6609588"/>
            <a:ext cx="6965049" cy="173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4547627" y="589058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35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Round Single Corner Rectangle 41"/>
          <p:cNvSpPr/>
          <p:nvPr userDrawn="1"/>
        </p:nvSpPr>
        <p:spPr>
          <a:xfrm>
            <a:off x="605184" y="2699542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3" name="Round Same Side Corner Rectangle 42"/>
          <p:cNvSpPr/>
          <p:nvPr userDrawn="1"/>
        </p:nvSpPr>
        <p:spPr>
          <a:xfrm rot="10800000">
            <a:off x="604452" y="3407254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15526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2841" y="3402582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Round Single Corner Rectangle 53"/>
          <p:cNvSpPr/>
          <p:nvPr userDrawn="1"/>
        </p:nvSpPr>
        <p:spPr>
          <a:xfrm>
            <a:off x="8411783" y="270688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5" name="Round Same Side Corner Rectangle 54"/>
          <p:cNvSpPr/>
          <p:nvPr userDrawn="1"/>
        </p:nvSpPr>
        <p:spPr>
          <a:xfrm rot="10800000">
            <a:off x="8411049" y="341460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22873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565239" y="3417804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Rectangle 57"/>
          <p:cNvSpPr/>
          <p:nvPr userDrawn="1"/>
        </p:nvSpPr>
        <p:spPr>
          <a:xfrm>
            <a:off x="605185" y="2706888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8411784" y="271423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0" name="Round Single Corner Rectangle 59"/>
          <p:cNvSpPr/>
          <p:nvPr userDrawn="1"/>
        </p:nvSpPr>
        <p:spPr>
          <a:xfrm>
            <a:off x="605184" y="578703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1" name="Round Same Side Corner Rectangle 60"/>
          <p:cNvSpPr/>
          <p:nvPr userDrawn="1"/>
        </p:nvSpPr>
        <p:spPr>
          <a:xfrm rot="10800000">
            <a:off x="604452" y="649475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1025297" y="580302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762841" y="6490078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Round Single Corner Rectangle 63"/>
          <p:cNvSpPr/>
          <p:nvPr userDrawn="1"/>
        </p:nvSpPr>
        <p:spPr>
          <a:xfrm>
            <a:off x="8411783" y="5794384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5" name="Round Same Side Corner Rectangle 64"/>
          <p:cNvSpPr/>
          <p:nvPr userDrawn="1"/>
        </p:nvSpPr>
        <p:spPr>
          <a:xfrm rot="10800000">
            <a:off x="8411049" y="6502097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8831896" y="5810369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8565239" y="6505300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605185" y="5794384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8411784" y="5801729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7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748217" y="2712223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39029" y="2707552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0800000">
            <a:off x="747483" y="3419927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3739016" y="2722572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729828" y="2717901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0800000">
            <a:off x="3738281" y="3430278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4" name="Round Single Corner Rectangle 13"/>
          <p:cNvSpPr/>
          <p:nvPr userDrawn="1"/>
        </p:nvSpPr>
        <p:spPr>
          <a:xfrm>
            <a:off x="6738242" y="2702622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729054" y="2697951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ame Side Corner Rectangle 15"/>
          <p:cNvSpPr/>
          <p:nvPr userDrawn="1"/>
        </p:nvSpPr>
        <p:spPr>
          <a:xfrm rot="10800000">
            <a:off x="6737507" y="3410328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ound Single Corner Rectangle 18"/>
          <p:cNvSpPr/>
          <p:nvPr userDrawn="1"/>
        </p:nvSpPr>
        <p:spPr>
          <a:xfrm>
            <a:off x="9728584" y="2709218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719396" y="2704547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0800000">
            <a:off x="9727850" y="3416924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12718189" y="2702624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709001" y="2697953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0800000">
            <a:off x="12717454" y="3410330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897312" y="2711720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3886610" y="2707866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6887373" y="2710114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9891858" y="2697604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0"/>
          <p:cNvSpPr>
            <a:spLocks noGrp="1"/>
          </p:cNvSpPr>
          <p:nvPr>
            <p:ph type="body" sz="quarter" idx="22"/>
          </p:nvPr>
        </p:nvSpPr>
        <p:spPr>
          <a:xfrm>
            <a:off x="12881155" y="2687342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766971" y="3429617"/>
            <a:ext cx="2830870" cy="4037772"/>
          </a:xfrm>
          <a:prstGeom prst="rect">
            <a:avLst/>
          </a:prstGeom>
        </p:spPr>
        <p:txBody>
          <a:bodyPr anchor="t"/>
          <a:lstStyle>
            <a:lvl1pPr marL="352403" indent="-352403" algn="l">
              <a:buFont typeface="Arial" panose="020B0604020202020204" pitchFamily="34" charset="0"/>
              <a:buChar char="•"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3738917" y="3429617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6766805" y="3427410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9718202" y="3426380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40"/>
          <p:cNvSpPr>
            <a:spLocks noGrp="1"/>
          </p:cNvSpPr>
          <p:nvPr>
            <p:ph type="body" sz="quarter" idx="27"/>
          </p:nvPr>
        </p:nvSpPr>
        <p:spPr>
          <a:xfrm>
            <a:off x="12709001" y="3416924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633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748215" y="2712223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39027" y="2707552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0800000">
            <a:off x="747474" y="3419920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4561276" y="2722572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552089" y="2717901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0800000">
            <a:off x="4560537" y="3430269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4" name="Round Single Corner Rectangle 13"/>
          <p:cNvSpPr/>
          <p:nvPr userDrawn="1"/>
        </p:nvSpPr>
        <p:spPr>
          <a:xfrm>
            <a:off x="8395815" y="2702622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386628" y="2697951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ame Side Corner Rectangle 15"/>
          <p:cNvSpPr/>
          <p:nvPr userDrawn="1"/>
        </p:nvSpPr>
        <p:spPr>
          <a:xfrm rot="10800000">
            <a:off x="8395076" y="3410319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ound Single Corner Rectangle 18"/>
          <p:cNvSpPr/>
          <p:nvPr userDrawn="1"/>
        </p:nvSpPr>
        <p:spPr>
          <a:xfrm>
            <a:off x="12208421" y="2709218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199235" y="2704547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0800000">
            <a:off x="12207681" y="3416915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897309" y="2711720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4708869" y="2707866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8544947" y="2710114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12371696" y="2697604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766968" y="3429617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4561176" y="3429617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8424379" y="3427410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12198039" y="3426380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555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05684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274101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6342517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9410932" y="2658823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2479347" y="2658823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20568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3584867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6697132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9779877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40"/>
          <p:cNvSpPr>
            <a:spLocks noGrp="1"/>
          </p:cNvSpPr>
          <p:nvPr>
            <p:ph type="body" sz="quarter" idx="22"/>
          </p:nvPr>
        </p:nvSpPr>
        <p:spPr>
          <a:xfrm>
            <a:off x="12874906" y="264181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300527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3433097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6563481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9693865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7"/>
          </p:nvPr>
        </p:nvSpPr>
        <p:spPr>
          <a:xfrm>
            <a:off x="12824247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606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1863261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931676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00092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1068507" y="2658823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1863261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524244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8354709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1143745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1958104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5090674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8221058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11351442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04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3338113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406528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9474944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3338113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6717296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9829561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3432956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6565526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9695910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685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802685" y="1299998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02683" y="1299998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2036078" y="2223925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036079" y="2223925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0" name="Round Single Corner Rectangle 9"/>
          <p:cNvSpPr/>
          <p:nvPr userDrawn="1"/>
        </p:nvSpPr>
        <p:spPr>
          <a:xfrm>
            <a:off x="802685" y="3147851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02683" y="314785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2" name="Round Single Corner Rectangle 11"/>
          <p:cNvSpPr/>
          <p:nvPr userDrawn="1"/>
        </p:nvSpPr>
        <p:spPr>
          <a:xfrm>
            <a:off x="2036078" y="4071778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036079" y="4071778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ingle Corner Rectangle 15"/>
          <p:cNvSpPr/>
          <p:nvPr userDrawn="1"/>
        </p:nvSpPr>
        <p:spPr>
          <a:xfrm>
            <a:off x="802685" y="4995704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02683" y="501718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8" name="Round Single Corner Rectangle 17"/>
          <p:cNvSpPr/>
          <p:nvPr userDrawn="1"/>
        </p:nvSpPr>
        <p:spPr>
          <a:xfrm>
            <a:off x="2036078" y="5919631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036079" y="591963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02685" y="6843557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02683" y="6843557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2036078" y="7767490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2036079" y="7767490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2"/>
          </p:nvPr>
        </p:nvSpPr>
        <p:spPr>
          <a:xfrm>
            <a:off x="1213818" y="1298326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8"/>
          <p:cNvSpPr>
            <a:spLocks noGrp="1"/>
          </p:cNvSpPr>
          <p:nvPr>
            <p:ph type="body" sz="quarter" idx="13"/>
          </p:nvPr>
        </p:nvSpPr>
        <p:spPr>
          <a:xfrm>
            <a:off x="2458265" y="2233723"/>
            <a:ext cx="615591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38"/>
          <p:cNvSpPr>
            <a:spLocks noGrp="1"/>
          </p:cNvSpPr>
          <p:nvPr>
            <p:ph type="body" sz="quarter" idx="14"/>
          </p:nvPr>
        </p:nvSpPr>
        <p:spPr>
          <a:xfrm>
            <a:off x="1213818" y="3143570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8"/>
          <p:cNvSpPr>
            <a:spLocks noGrp="1"/>
          </p:cNvSpPr>
          <p:nvPr>
            <p:ph type="body" sz="quarter" idx="15"/>
          </p:nvPr>
        </p:nvSpPr>
        <p:spPr>
          <a:xfrm>
            <a:off x="2447210" y="4072734"/>
            <a:ext cx="6166964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8"/>
          <p:cNvSpPr>
            <a:spLocks noGrp="1"/>
          </p:cNvSpPr>
          <p:nvPr>
            <p:ph type="body" sz="quarter" idx="16"/>
          </p:nvPr>
        </p:nvSpPr>
        <p:spPr>
          <a:xfrm>
            <a:off x="1213818" y="5006667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38"/>
          <p:cNvSpPr>
            <a:spLocks noGrp="1"/>
          </p:cNvSpPr>
          <p:nvPr>
            <p:ph type="body" sz="quarter" idx="17"/>
          </p:nvPr>
        </p:nvSpPr>
        <p:spPr>
          <a:xfrm>
            <a:off x="2447211" y="5932058"/>
            <a:ext cx="616696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38"/>
          <p:cNvSpPr>
            <a:spLocks noGrp="1"/>
          </p:cNvSpPr>
          <p:nvPr>
            <p:ph type="body" sz="quarter" idx="18"/>
          </p:nvPr>
        </p:nvSpPr>
        <p:spPr>
          <a:xfrm>
            <a:off x="1213818" y="6847143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9"/>
          </p:nvPr>
        </p:nvSpPr>
        <p:spPr>
          <a:xfrm>
            <a:off x="2447211" y="7765346"/>
            <a:ext cx="616696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47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8/17/2016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056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g/les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352693" y="1250984"/>
            <a:ext cx="10488914" cy="7282204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903" y="1250984"/>
            <a:ext cx="4792331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75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92893" y="4196891"/>
            <a:ext cx="12431934" cy="4472124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899" y="1250984"/>
            <a:ext cx="15487913" cy="279738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9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92893" y="2652000"/>
            <a:ext cx="12431934" cy="6017016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899" y="1250987"/>
            <a:ext cx="15487913" cy="118261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8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17" name="Rounded Rectangle 16"/>
          <p:cNvSpPr/>
          <p:nvPr userDrawn="1"/>
        </p:nvSpPr>
        <p:spPr>
          <a:xfrm>
            <a:off x="1108256" y="6767390"/>
            <a:ext cx="14636148" cy="1705610"/>
          </a:xfrm>
          <a:prstGeom prst="roundRect">
            <a:avLst>
              <a:gd name="adj" fmla="val 9754"/>
            </a:avLst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2" name="Text Placeholder 5"/>
          <p:cNvSpPr txBox="1">
            <a:spLocks/>
          </p:cNvSpPr>
          <p:nvPr userDrawn="1"/>
        </p:nvSpPr>
        <p:spPr>
          <a:xfrm>
            <a:off x="1672091" y="6767390"/>
            <a:ext cx="14072310" cy="1705610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029" y="6711706"/>
            <a:ext cx="1238225" cy="1120319"/>
            <a:chOff x="219236" y="3484545"/>
            <a:chExt cx="602426" cy="525344"/>
          </a:xfrm>
        </p:grpSpPr>
        <p:sp>
          <p:nvSpPr>
            <p:cNvPr id="24" name="Oval 23"/>
            <p:cNvSpPr/>
            <p:nvPr/>
          </p:nvSpPr>
          <p:spPr>
            <a:xfrm>
              <a:off x="256888" y="3484545"/>
              <a:ext cx="548640" cy="525344"/>
            </a:xfrm>
            <a:prstGeom prst="ellipse">
              <a:avLst/>
            </a:prstGeom>
            <a:solidFill>
              <a:srgbClr val="FCB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755" dirty="0">
                <a:solidFill>
                  <a:prstClr val="white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36" y="3564516"/>
              <a:ext cx="602426" cy="326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6485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1091847" y="7054564"/>
            <a:ext cx="14636148" cy="1422180"/>
          </a:xfrm>
          <a:prstGeom prst="roundRect">
            <a:avLst/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528006" y="6998883"/>
            <a:ext cx="1127675" cy="1120319"/>
          </a:xfrm>
          <a:prstGeom prst="ellipse">
            <a:avLst/>
          </a:pr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!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655682" y="7054564"/>
            <a:ext cx="14072310" cy="142218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/>
            </a:lvl1pPr>
            <a:lvl2pPr marL="587523" indent="0">
              <a:buNone/>
              <a:defRPr sz="2877"/>
            </a:lvl2pPr>
            <a:lvl3pPr marL="1175048" indent="0">
              <a:buNone/>
              <a:defRPr sz="2877"/>
            </a:lvl3pPr>
            <a:lvl4pPr marL="1762571" indent="0">
              <a:buNone/>
              <a:defRPr sz="2877"/>
            </a:lvl4pPr>
            <a:lvl5pPr marL="2350097" indent="0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1" name="Rounded Rectangle 20"/>
          <p:cNvSpPr/>
          <p:nvPr userDrawn="1"/>
        </p:nvSpPr>
        <p:spPr>
          <a:xfrm>
            <a:off x="1041728" y="6728672"/>
            <a:ext cx="14636148" cy="1701008"/>
          </a:xfrm>
          <a:prstGeom prst="roundRect">
            <a:avLst>
              <a:gd name="adj" fmla="val 9754"/>
            </a:avLst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2" name="Text Placeholder 5"/>
          <p:cNvSpPr txBox="1">
            <a:spLocks/>
          </p:cNvSpPr>
          <p:nvPr userDrawn="1"/>
        </p:nvSpPr>
        <p:spPr>
          <a:xfrm>
            <a:off x="1605563" y="6728672"/>
            <a:ext cx="14072310" cy="1701008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477887" y="6672988"/>
            <a:ext cx="1127675" cy="1120319"/>
          </a:xfrm>
          <a:prstGeom prst="ellipse">
            <a:avLst/>
          </a:prstGeom>
          <a:solidFill>
            <a:srgbClr val="64B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755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4" y="6809529"/>
            <a:ext cx="470187" cy="84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47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1091847" y="2841658"/>
            <a:ext cx="14636148" cy="2297075"/>
          </a:xfrm>
          <a:prstGeom prst="round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</a:t>
            </a: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28006" y="2795062"/>
            <a:ext cx="1127675" cy="1120321"/>
          </a:xfrm>
          <a:prstGeom prst="ellipse">
            <a:avLst/>
          </a:prstGeom>
          <a:solidFill>
            <a:srgbClr val="64B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Q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93131" y="6044031"/>
            <a:ext cx="14636148" cy="2159160"/>
          </a:xfrm>
          <a:prstGeom prst="round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29292" y="5998633"/>
            <a:ext cx="1127675" cy="1120319"/>
          </a:xfrm>
          <a:prstGeom prst="ellipse">
            <a:avLst/>
          </a:prstGeom>
          <a:solidFill>
            <a:srgbClr val="2CC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26" name="Text Placeholder 31"/>
          <p:cNvSpPr txBox="1">
            <a:spLocks/>
          </p:cNvSpPr>
          <p:nvPr userDrawn="1"/>
        </p:nvSpPr>
        <p:spPr>
          <a:xfrm>
            <a:off x="1655684" y="2863569"/>
            <a:ext cx="14072310" cy="2299602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 Placeholder 31"/>
          <p:cNvSpPr txBox="1">
            <a:spLocks/>
          </p:cNvSpPr>
          <p:nvPr userDrawn="1"/>
        </p:nvSpPr>
        <p:spPr>
          <a:xfrm>
            <a:off x="1655684" y="6068470"/>
            <a:ext cx="14072310" cy="2134718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45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159886" y="4128240"/>
            <a:ext cx="7796956" cy="9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55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Project</a:t>
            </a:r>
            <a:endParaRPr lang="en-US" sz="5755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6" name="Picture 6" descr="http://simplistock.blrsimplilearn.com/uploads/2038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60" y="3274571"/>
            <a:ext cx="3337126" cy="366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719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422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39" name="TextBox 38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36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/>
          <a:lstStyle/>
          <a:p>
            <a:fld id="{8524A6C9-6CE9-4945-93D4-91E4A7F47F6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90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8/17/2016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8505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7868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54" name="TextBox 53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8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Rectangle 37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44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2819" y="1248878"/>
            <a:ext cx="3426097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89699" y="1242017"/>
            <a:ext cx="11814230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86" y="1529601"/>
            <a:ext cx="2978561" cy="10838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9" y="3859372"/>
            <a:ext cx="2599593" cy="464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43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31" y="2092511"/>
            <a:ext cx="11469145" cy="390987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 userDrawn="1"/>
        </p:nvSpPr>
        <p:spPr>
          <a:xfrm>
            <a:off x="4298939" y="3577958"/>
            <a:ext cx="1954381" cy="123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399" b="1" dirty="0" smtClean="0">
                <a:solidFill>
                  <a:prstClr val="white"/>
                </a:solidFill>
              </a:rPr>
              <a:t>Quiz</a:t>
            </a:r>
            <a:endParaRPr lang="en-US" sz="7399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910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91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29"/>
          <p:cNvSpPr/>
          <p:nvPr userDrawn="1"/>
        </p:nvSpPr>
        <p:spPr>
          <a:xfrm>
            <a:off x="1" y="6798912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00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2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821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2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5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5"/>
            <a:ext cx="15528768" cy="497446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6"/>
          </a:xfrm>
          <a:prstGeom prst="rect">
            <a:avLst/>
          </a:prstGeom>
        </p:spPr>
        <p:txBody>
          <a:bodyPr>
            <a:normAutofit/>
          </a:bodyPr>
          <a:lstStyle>
            <a:lvl1pPr marL="304792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92" lvl="0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bullet points in Calibri 28, sentence case</a:t>
            </a:r>
          </a:p>
          <a:p>
            <a:pPr marL="304792" lvl="0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3586098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8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7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4"/>
            <a:ext cx="15528769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77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7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169" b="0" smtClean="0">
                <a:latin typeface="+mn-lt"/>
              </a:defRPr>
            </a:lvl1pPr>
            <a:lvl2pPr marL="566242" indent="0">
              <a:buNone/>
              <a:defRPr/>
            </a:lvl2pPr>
            <a:lvl3pPr marL="1132484" indent="0">
              <a:buNone/>
              <a:defRPr/>
            </a:lvl3pPr>
            <a:lvl4pPr marL="1698726" indent="0">
              <a:buNone/>
              <a:defRPr/>
            </a:lvl4pPr>
            <a:lvl5pPr marL="2264969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5" y="877463"/>
            <a:ext cx="14039523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81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10" y="281244"/>
            <a:ext cx="2157353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2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8/17/2016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366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1" y="-4724"/>
            <a:ext cx="7101806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5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203235" y="1250985"/>
            <a:ext cx="5638372" cy="7185163"/>
          </a:xfrm>
          <a:prstGeom prst="rect">
            <a:avLst/>
          </a:prstGeom>
        </p:spPr>
        <p:txBody>
          <a:bodyPr/>
          <a:lstStyle>
            <a:lvl1pPr>
              <a:defRPr sz="2878"/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7"/>
            <a:ext cx="13306557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9" b="0" smtClean="0">
                <a:latin typeface="+mn-lt"/>
              </a:defRPr>
            </a:lvl1pPr>
            <a:lvl2pPr marL="587518" indent="0">
              <a:buNone/>
              <a:defRPr/>
            </a:lvl2pPr>
            <a:lvl3pPr marL="1175037" indent="0">
              <a:buNone/>
              <a:defRPr/>
            </a:lvl3pPr>
            <a:lvl4pPr marL="1762555" indent="0">
              <a:buNone/>
              <a:defRPr/>
            </a:lvl4pPr>
            <a:lvl5pPr marL="2350072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5113" y="877463"/>
            <a:ext cx="14039523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50" dirty="0">
              <a:solidFill>
                <a:prstClr val="white"/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902" y="1250984"/>
            <a:ext cx="9605032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8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82" y="8630083"/>
            <a:ext cx="1181945" cy="486834"/>
          </a:xfrm>
          <a:prstGeom prst="rect">
            <a:avLst/>
          </a:prstGeom>
        </p:spPr>
        <p:txBody>
          <a:bodyPr/>
          <a:lstStyle>
            <a:lvl1pPr>
              <a:defRPr sz="2878" b="1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8524A6C9-6CE9-4945-93D4-91E4A7F47F6F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10" y="281244"/>
            <a:ext cx="2157353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89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 userDrawn="1"/>
        </p:nvSpPr>
        <p:spPr>
          <a:xfrm>
            <a:off x="1" y="7677020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1" y="7545045"/>
            <a:ext cx="16256000" cy="130964"/>
            <a:chOff x="0" y="474414"/>
            <a:chExt cx="7908925" cy="61412"/>
          </a:xfrm>
        </p:grpSpPr>
        <p:sp>
          <p:nvSpPr>
            <p:cNvPr id="78" name="Rectangle 77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1" name="Rectangle 80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2" name="Rectangle 81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3" name="Rectangle 82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4" name="Rectangle 83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</p:grpSp>
      <p:sp>
        <p:nvSpPr>
          <p:cNvPr id="86" name="Oval 85"/>
          <p:cNvSpPr>
            <a:spLocks noChangeAspect="1"/>
          </p:cNvSpPr>
          <p:nvPr userDrawn="1"/>
        </p:nvSpPr>
        <p:spPr>
          <a:xfrm>
            <a:off x="3974715" y="2471155"/>
            <a:ext cx="3549855" cy="368309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93764" algn="ctr">
              <a:lnSpc>
                <a:spcPct val="90000"/>
              </a:lnSpc>
              <a:spcBef>
                <a:spcPts val="1284"/>
              </a:spcBef>
              <a:buFont typeface="Arial" panose="020B0604020202020204" pitchFamily="34" charset="0"/>
              <a:buChar char="•"/>
            </a:pPr>
            <a:endParaRPr lang="en-US" sz="2367">
              <a:solidFill>
                <a:prstClr val="white"/>
              </a:solidFill>
            </a:endParaRPr>
          </a:p>
        </p:txBody>
      </p:sp>
      <p:sp>
        <p:nvSpPr>
          <p:cNvPr id="87" name="Oval 86"/>
          <p:cNvSpPr/>
          <p:nvPr userDrawn="1"/>
        </p:nvSpPr>
        <p:spPr>
          <a:xfrm>
            <a:off x="3974717" y="2466349"/>
            <a:ext cx="3520581" cy="3652716"/>
          </a:xfrm>
          <a:prstGeom prst="ellipse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516" y="3394734"/>
            <a:ext cx="2718089" cy="1847171"/>
          </a:xfrm>
          <a:prstGeom prst="rect">
            <a:avLst/>
          </a:prstGeom>
        </p:spPr>
      </p:pic>
      <p:sp>
        <p:nvSpPr>
          <p:cNvPr id="89" name="Rectangle 88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784776" y="3586756"/>
            <a:ext cx="3344056" cy="97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03241">
              <a:defRPr/>
            </a:pPr>
            <a:r>
              <a:rPr lang="en-US" sz="5755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Thank You</a:t>
            </a:r>
            <a:endParaRPr lang="en-US" sz="5755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88118" y="8709295"/>
            <a:ext cx="5015347" cy="3771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51" dirty="0" smtClean="0">
                <a:solidFill>
                  <a:prstClr val="white"/>
                </a:solidFill>
              </a:rPr>
              <a:t>©</a:t>
            </a:r>
            <a:r>
              <a:rPr lang="en-US" sz="1851" dirty="0" smtClean="0">
                <a:solidFill>
                  <a:prstClr val="black"/>
                </a:solidFill>
              </a:rPr>
              <a:t> </a:t>
            </a:r>
            <a:r>
              <a:rPr lang="en-US" sz="1851" dirty="0" smtClean="0">
                <a:solidFill>
                  <a:prstClr val="white"/>
                </a:solidFill>
              </a:rPr>
              <a:t>Copyright 2015, Simplilearn. All rights reserved.</a:t>
            </a:r>
            <a:endParaRPr lang="en-US" sz="1851" dirty="0">
              <a:solidFill>
                <a:prstClr val="white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624" y="235393"/>
            <a:ext cx="2409654" cy="87121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lide Number Placeholder 5"/>
          <p:cNvSpPr>
            <a:spLocks noGrp="1"/>
          </p:cNvSpPr>
          <p:nvPr userDrawn="1"/>
        </p:nvSpPr>
        <p:spPr>
          <a:xfrm flipH="1">
            <a:off x="14554266" y="8713304"/>
            <a:ext cx="1181945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24830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415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8305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245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96610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2076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914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6906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93219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0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8/17/2016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9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8/17/2016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66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9" Type="http://schemas.openxmlformats.org/officeDocument/2006/relationships/slideLayout" Target="../slideLayouts/slideLayout62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57.xml"/><Relationship Id="rId42" Type="http://schemas.openxmlformats.org/officeDocument/2006/relationships/slideLayout" Target="../slideLayouts/slideLayout65.xml"/><Relationship Id="rId47" Type="http://schemas.openxmlformats.org/officeDocument/2006/relationships/slideLayout" Target="../slideLayouts/slideLayout70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56.xml"/><Relationship Id="rId38" Type="http://schemas.openxmlformats.org/officeDocument/2006/relationships/slideLayout" Target="../slideLayouts/slideLayout61.xml"/><Relationship Id="rId46" Type="http://schemas.openxmlformats.org/officeDocument/2006/relationships/slideLayout" Target="../slideLayouts/slideLayout69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52.xml"/><Relationship Id="rId41" Type="http://schemas.openxmlformats.org/officeDocument/2006/relationships/slideLayout" Target="../slideLayouts/slideLayout64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60.xml"/><Relationship Id="rId40" Type="http://schemas.openxmlformats.org/officeDocument/2006/relationships/slideLayout" Target="../slideLayouts/slideLayout63.xml"/><Relationship Id="rId45" Type="http://schemas.openxmlformats.org/officeDocument/2006/relationships/slideLayout" Target="../slideLayouts/slideLayout68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59.xml"/><Relationship Id="rId49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54.xml"/><Relationship Id="rId44" Type="http://schemas.openxmlformats.org/officeDocument/2006/relationships/slideLayout" Target="../slideLayouts/slideLayout67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58.xml"/><Relationship Id="rId43" Type="http://schemas.openxmlformats.org/officeDocument/2006/relationships/slideLayout" Target="../slideLayouts/slideLayout66.xml"/><Relationship Id="rId48" Type="http://schemas.openxmlformats.org/officeDocument/2006/relationships/slideLayout" Target="../slideLayouts/slideLayout71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159886" y="4128240"/>
            <a:ext cx="7796956" cy="9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55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Spot the Error</a:t>
            </a:r>
            <a:endParaRPr lang="en-US" sz="5755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6386" name="Picture 2" descr="http://simplistock.blrsimplilearn.com/uploads/27062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68" y="2749427"/>
            <a:ext cx="2860018" cy="428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simplistock.blrsimplilearn.com/uploads/3511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335" y="3079080"/>
            <a:ext cx="3416686" cy="307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1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8/17/2016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0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8263" y="8839009"/>
            <a:ext cx="16253204" cy="292361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flipH="1">
            <a:off x="1" y="8798336"/>
            <a:ext cx="4468083" cy="345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03241"/>
            <a:r>
              <a:rPr lang="en-US" sz="1644" dirty="0" smtClean="0">
                <a:solidFill>
                  <a:srgbClr val="E7E6E6">
                    <a:lumMod val="25000"/>
                  </a:srgbClr>
                </a:solidFill>
              </a:rPr>
              <a:t>© Copyright 2015, Simplilearn. All rights reserved.</a:t>
            </a:r>
            <a:endParaRPr lang="en-US" sz="1644" dirty="0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1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  <p:sldLayoutId id="2147483849" r:id="rId19"/>
    <p:sldLayoutId id="2147483850" r:id="rId20"/>
    <p:sldLayoutId id="2147483851" r:id="rId21"/>
    <p:sldLayoutId id="2147483852" r:id="rId22"/>
    <p:sldLayoutId id="2147483853" r:id="rId23"/>
    <p:sldLayoutId id="2147483854" r:id="rId24"/>
    <p:sldLayoutId id="2147483855" r:id="rId25"/>
    <p:sldLayoutId id="2147483856" r:id="rId26"/>
    <p:sldLayoutId id="2147483857" r:id="rId27"/>
    <p:sldLayoutId id="2147483858" r:id="rId28"/>
    <p:sldLayoutId id="2147483859" r:id="rId29"/>
    <p:sldLayoutId id="2147483860" r:id="rId30"/>
    <p:sldLayoutId id="2147483861" r:id="rId31"/>
    <p:sldLayoutId id="2147483862" r:id="rId32"/>
    <p:sldLayoutId id="2147483863" r:id="rId33"/>
    <p:sldLayoutId id="2147483864" r:id="rId34"/>
    <p:sldLayoutId id="2147483865" r:id="rId35"/>
    <p:sldLayoutId id="2147483866" r:id="rId36"/>
    <p:sldLayoutId id="2147483867" r:id="rId37"/>
    <p:sldLayoutId id="2147483868" r:id="rId38"/>
    <p:sldLayoutId id="2147483869" r:id="rId39"/>
    <p:sldLayoutId id="2147483870" r:id="rId40"/>
    <p:sldLayoutId id="2147483871" r:id="rId41"/>
    <p:sldLayoutId id="2147483872" r:id="rId42"/>
    <p:sldLayoutId id="2147483873" r:id="rId43"/>
    <p:sldLayoutId id="2147483874" r:id="rId44"/>
    <p:sldLayoutId id="2147483875" r:id="rId45"/>
    <p:sldLayoutId id="2147483876" r:id="rId46"/>
    <p:sldLayoutId id="2147483877" r:id="rId47"/>
    <p:sldLayoutId id="2147483878" r:id="rId4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projectsubmission@simpliearn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04: Retail Analysis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3823" y="1476833"/>
            <a:ext cx="15488356" cy="7441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learning about Data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Science with SAS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depth, it is now time to implement the knowledge gained through this course in real-life scenarios. </a:t>
            </a:r>
            <a:endParaRPr lang="en-US" sz="2400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provide you with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scenario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you need to implement data science solutions using SAS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perform these tasks in the installed SAS university edition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the best!</a:t>
            </a: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05857" y="1416845"/>
            <a:ext cx="2255890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Instructions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04: Retail Analysis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5099" y="1399823"/>
            <a:ext cx="1757257" cy="67733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Forecast the sales based on the independent variables such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Profit, Quantity, Marketing c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ost, and Expenses using the regression model.</a:t>
            </a:r>
          </a:p>
          <a:p>
            <a:pPr defTabSz="1219170">
              <a:lnSpc>
                <a:spcPct val="150000"/>
              </a:lnSpc>
            </a:pPr>
            <a:endParaRPr lang="en-US" sz="2400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is maintained for the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Retail Analysis,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it has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records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independent and dependent variables.</a:t>
            </a: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56897" y="8047802"/>
            <a:ext cx="3836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each tab to know more.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137019" y="1399823"/>
            <a:ext cx="2400197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05856" y="1416845"/>
            <a:ext cx="2243859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Instructions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04: Retail Analysis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5099" y="1399823"/>
            <a:ext cx="1757257" cy="677333"/>
          </a:xfrm>
          <a:prstGeom prst="roundRect">
            <a:avLst/>
          </a:prstGeom>
          <a:solidFill>
            <a:srgbClr val="BFBFBF"/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US" sz="2400" b="1" u="sng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Steps to perform </a:t>
            </a:r>
            <a:r>
              <a:rPr lang="en-US" sz="2400" b="1" u="sng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Retail Analysis:</a:t>
            </a:r>
          </a:p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 the required dataset</a:t>
            </a:r>
          </a:p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 descriptive statistics for the dataset</a:t>
            </a: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 the significance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independent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</a:t>
            </a:r>
          </a:p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new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set with exponential, cube,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squared,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log values for each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</a:t>
            </a:r>
          </a:p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 regression test </a:t>
            </a:r>
          </a:p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the output dataset</a:t>
            </a:r>
            <a:endParaRPr lang="en-US" sz="2400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09293" y="8157843"/>
            <a:ext cx="11078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each tab to know more. Click the Resources tab to download the files for this </a:t>
            </a:r>
            <a:r>
              <a:rPr lang="en-US" sz="2000" i="1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project.</a:t>
            </a:r>
            <a:endParaRPr lang="en-US" sz="2000" i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37019" y="1399823"/>
            <a:ext cx="2400197" cy="677333"/>
          </a:xfrm>
          <a:prstGeom prst="roundRect">
            <a:avLst/>
          </a:prstGeom>
          <a:solidFill>
            <a:srgbClr val="7F7F7F"/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05857" y="1416845"/>
            <a:ext cx="2267922" cy="677333"/>
          </a:xfrm>
          <a:prstGeom prst="roundRect">
            <a:avLst/>
          </a:prstGeom>
          <a:solidFill>
            <a:srgbClr val="7F7F7F"/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Instructions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04: Retail Analysis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5099" y="1399823"/>
            <a:ext cx="1757257" cy="677333"/>
          </a:xfrm>
          <a:prstGeom prst="roundRect">
            <a:avLst/>
          </a:prstGeom>
          <a:solidFill>
            <a:srgbClr val="BFBFBF"/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45117" y="8267259"/>
            <a:ext cx="3799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each tab to know more.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137019" y="1399823"/>
            <a:ext cx="2400197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3600" y="2448588"/>
            <a:ext cx="1492955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</a:t>
            </a:r>
            <a:r>
              <a:rPr lang="en-US" sz="28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</a:t>
            </a: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 part of your assessment. </a:t>
            </a:r>
          </a:p>
          <a:p>
            <a:pPr defTabSz="1219170">
              <a:lnSpc>
                <a:spcPct val="150000"/>
              </a:lnSpc>
            </a:pPr>
            <a:endParaRPr lang="en-US" sz="28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 any one project and submit the solution at </a:t>
            </a:r>
            <a:r>
              <a:rPr lang="en-US" sz="28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projectsubmission@simpliearn.com</a:t>
            </a: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defTabSz="1219170">
              <a:lnSpc>
                <a:spcPct val="150000"/>
              </a:lnSpc>
            </a:pP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defTabSz="1219170">
              <a:lnSpc>
                <a:spcPct val="150000"/>
              </a:lnSpc>
            </a:pP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required dataset for this project </a:t>
            </a:r>
            <a:r>
              <a:rPr lang="en-US" sz="28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available </a:t>
            </a: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“</a:t>
            </a:r>
            <a:r>
              <a:rPr lang="en-US" sz="28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 tab.” </a:t>
            </a:r>
            <a:endParaRPr lang="en-US" sz="28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endParaRPr lang="en-US" sz="2800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8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 </a:t>
            </a: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Luck!</a:t>
            </a:r>
          </a:p>
        </p:txBody>
      </p:sp>
    </p:spTree>
    <p:extLst>
      <p:ext uri="{BB962C8B-B14F-4D97-AF65-F5344CB8AC3E}">
        <p14:creationId xmlns:p14="http://schemas.microsoft.com/office/powerpoint/2010/main" val="257613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learn Training v3.potx" id="{60136ACF-5152-4115-8E80-B36F80E039E6}" vid="{F973FFD7-C3B8-4956-A5CF-6E7E679E2DE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Simplilearn Training v3</Template>
  <TotalTime>14589</TotalTime>
  <Words>251</Words>
  <Application>Microsoft Office PowerPoint</Application>
  <PresentationFormat>Custom</PresentationFormat>
  <Paragraphs>49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Custom Design</vt:lpstr>
      <vt:lpstr>1_Office Theme</vt:lpstr>
      <vt:lpstr>2_Office Theme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Anindya Roy</dc:creator>
  <cp:lastModifiedBy>Venkadesan Selvaraj</cp:lastModifiedBy>
  <cp:revision>809</cp:revision>
  <dcterms:created xsi:type="dcterms:W3CDTF">2015-05-06T16:52:47Z</dcterms:created>
  <dcterms:modified xsi:type="dcterms:W3CDTF">2016-08-17T05:11:18Z</dcterms:modified>
</cp:coreProperties>
</file>