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64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52B98-5E21-403A-A5B1-95B9B3D19B3F}" type="datetimeFigureOut">
              <a:rPr lang="tr-TR" smtClean="0"/>
              <a:t>2.10.2022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F0D37-CAC1-40E8-A748-0CF99BA92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385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F0D37-CAC1-40E8-A748-0CF99BA92E0B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627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0D09-3503-442F-86F8-52CC0856E0A1}" type="datetimeFigureOut">
              <a:rPr lang="tr-TR" smtClean="0"/>
              <a:t>2.10.2022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A533-9CA2-4B52-9EE8-10BCAA749E48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78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0D09-3503-442F-86F8-52CC0856E0A1}" type="datetimeFigureOut">
              <a:rPr lang="tr-TR" smtClean="0"/>
              <a:t>2.10.2022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A533-9CA2-4B52-9EE8-10BCAA749E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992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0D09-3503-442F-86F8-52CC0856E0A1}" type="datetimeFigureOut">
              <a:rPr lang="tr-TR" smtClean="0"/>
              <a:t>2.10.2022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A533-9CA2-4B52-9EE8-10BCAA749E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1320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0D09-3503-442F-86F8-52CC0856E0A1}" type="datetimeFigureOut">
              <a:rPr lang="tr-TR" smtClean="0"/>
              <a:t>2.10.2022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A533-9CA2-4B52-9EE8-10BCAA749E48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4046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0D09-3503-442F-86F8-52CC0856E0A1}" type="datetimeFigureOut">
              <a:rPr lang="tr-TR" smtClean="0"/>
              <a:t>2.10.2022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A533-9CA2-4B52-9EE8-10BCAA749E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5000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0D09-3503-442F-86F8-52CC0856E0A1}" type="datetimeFigureOut">
              <a:rPr lang="tr-TR" smtClean="0"/>
              <a:t>2.10.2022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A533-9CA2-4B52-9EE8-10BCAA749E48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1625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0D09-3503-442F-86F8-52CC0856E0A1}" type="datetimeFigureOut">
              <a:rPr lang="tr-TR" smtClean="0"/>
              <a:t>2.10.2022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A533-9CA2-4B52-9EE8-10BCAA749E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6124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0D09-3503-442F-86F8-52CC0856E0A1}" type="datetimeFigureOut">
              <a:rPr lang="tr-TR" smtClean="0"/>
              <a:t>2.10.2022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A533-9CA2-4B52-9EE8-10BCAA749E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272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0D09-3503-442F-86F8-52CC0856E0A1}" type="datetimeFigureOut">
              <a:rPr lang="tr-TR" smtClean="0"/>
              <a:t>2.10.2022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A533-9CA2-4B52-9EE8-10BCAA749E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809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0D09-3503-442F-86F8-52CC0856E0A1}" type="datetimeFigureOut">
              <a:rPr lang="tr-TR" smtClean="0"/>
              <a:t>2.10.2022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A533-9CA2-4B52-9EE8-10BCAA749E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42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0D09-3503-442F-86F8-52CC0856E0A1}" type="datetimeFigureOut">
              <a:rPr lang="tr-TR" smtClean="0"/>
              <a:t>2.10.2022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A533-9CA2-4B52-9EE8-10BCAA749E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093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0D09-3503-442F-86F8-52CC0856E0A1}" type="datetimeFigureOut">
              <a:rPr lang="tr-TR" smtClean="0"/>
              <a:t>2.10.2022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A533-9CA2-4B52-9EE8-10BCAA749E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452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0D09-3503-442F-86F8-52CC0856E0A1}" type="datetimeFigureOut">
              <a:rPr lang="tr-TR" smtClean="0"/>
              <a:t>2.10.2022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A533-9CA2-4B52-9EE8-10BCAA749E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775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0D09-3503-442F-86F8-52CC0856E0A1}" type="datetimeFigureOut">
              <a:rPr lang="tr-TR" smtClean="0"/>
              <a:t>2.10.2022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A533-9CA2-4B52-9EE8-10BCAA749E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090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0D09-3503-442F-86F8-52CC0856E0A1}" type="datetimeFigureOut">
              <a:rPr lang="tr-TR" smtClean="0"/>
              <a:t>2.10.2022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A533-9CA2-4B52-9EE8-10BCAA749E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71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0D09-3503-442F-86F8-52CC0856E0A1}" type="datetimeFigureOut">
              <a:rPr lang="tr-TR" smtClean="0"/>
              <a:t>2.10.2022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A533-9CA2-4B52-9EE8-10BCAA749E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392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0D09-3503-442F-86F8-52CC0856E0A1}" type="datetimeFigureOut">
              <a:rPr lang="tr-TR" smtClean="0"/>
              <a:t>2.10.2022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A533-9CA2-4B52-9EE8-10BCAA749E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827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30B0D09-3503-442F-86F8-52CC0856E0A1}" type="datetimeFigureOut">
              <a:rPr lang="tr-TR" smtClean="0"/>
              <a:t>2.10.2022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068A533-9CA2-4B52-9EE8-10BCAA749E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6981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88B813-3761-9D79-D5F7-FC179A2D2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226" y="761999"/>
            <a:ext cx="9144000" cy="1561893"/>
          </a:xfrm>
        </p:spPr>
        <p:txBody>
          <a:bodyPr/>
          <a:lstStyle/>
          <a:p>
            <a:r>
              <a:rPr lang="tr-TR" dirty="0"/>
              <a:t>FLASK-05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C5341F2-E298-CF2C-661C-5707EA3AE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6786"/>
            <a:ext cx="9144000" cy="1655762"/>
          </a:xfrm>
        </p:spPr>
        <p:txBody>
          <a:bodyPr/>
          <a:lstStyle/>
          <a:p>
            <a:r>
              <a:rPr lang="tr-TR" dirty="0"/>
              <a:t>PORTFOLİO WORKİNG</a:t>
            </a:r>
          </a:p>
        </p:txBody>
      </p:sp>
    </p:spTree>
    <p:extLst>
      <p:ext uri="{BB962C8B-B14F-4D97-AF65-F5344CB8AC3E}">
        <p14:creationId xmlns:p14="http://schemas.microsoft.com/office/powerpoint/2010/main" val="318371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34B4C557-96D9-11AF-E0ED-4D7A5E861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86" y="259324"/>
            <a:ext cx="10126334" cy="2901319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643B264-0D23-5779-DB2A-2FF7E3EAC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712" y="3309731"/>
            <a:ext cx="4521432" cy="3094062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F14A1AB0-626B-0DED-5E29-C6B1A6889F5D}"/>
              </a:ext>
            </a:extLst>
          </p:cNvPr>
          <p:cNvSpPr txBox="1"/>
          <p:nvPr/>
        </p:nvSpPr>
        <p:spPr>
          <a:xfrm>
            <a:off x="1749287" y="3856383"/>
            <a:ext cx="40352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>
                <a:solidFill>
                  <a:srgbClr val="FFFF00"/>
                </a:solidFill>
                <a:highlight>
                  <a:srgbClr val="FF0000"/>
                </a:highlight>
              </a:rPr>
              <a:t>After</a:t>
            </a:r>
            <a:r>
              <a:rPr lang="tr-TR" sz="2000" dirty="0">
                <a:solidFill>
                  <a:srgbClr val="FFFF00"/>
                </a:solidFill>
                <a:highlight>
                  <a:srgbClr val="FF0000"/>
                </a:highlight>
              </a:rPr>
              <a:t> </a:t>
            </a:r>
            <a:r>
              <a:rPr lang="tr-TR" sz="2000" dirty="0" err="1">
                <a:solidFill>
                  <a:srgbClr val="FFFF00"/>
                </a:solidFill>
                <a:highlight>
                  <a:srgbClr val="FF0000"/>
                </a:highlight>
              </a:rPr>
              <a:t>running</a:t>
            </a:r>
            <a:r>
              <a:rPr lang="tr-TR" sz="2000" dirty="0">
                <a:solidFill>
                  <a:srgbClr val="FFFF00"/>
                </a:solidFill>
                <a:highlight>
                  <a:srgbClr val="FF0000"/>
                </a:highlight>
              </a:rPr>
              <a:t> </a:t>
            </a:r>
            <a:r>
              <a:rPr lang="tr-TR" sz="2000" dirty="0" err="1">
                <a:solidFill>
                  <a:srgbClr val="FFFF00"/>
                </a:solidFill>
                <a:highlight>
                  <a:srgbClr val="FF0000"/>
                </a:highlight>
              </a:rPr>
              <a:t>commands</a:t>
            </a:r>
            <a:r>
              <a:rPr lang="tr-TR" sz="2000" dirty="0">
                <a:solidFill>
                  <a:srgbClr val="FFFF00"/>
                </a:solidFill>
                <a:highlight>
                  <a:srgbClr val="FF0000"/>
                </a:highlight>
              </a:rPr>
              <a:t> </a:t>
            </a:r>
            <a:r>
              <a:rPr lang="tr-TR" sz="2000" dirty="0" err="1">
                <a:solidFill>
                  <a:srgbClr val="FFFF00"/>
                </a:solidFill>
                <a:highlight>
                  <a:srgbClr val="FF0000"/>
                </a:highlight>
              </a:rPr>
              <a:t>go</a:t>
            </a:r>
            <a:r>
              <a:rPr lang="tr-TR" sz="2000" dirty="0">
                <a:solidFill>
                  <a:srgbClr val="FFFF00"/>
                </a:solidFill>
                <a:highlight>
                  <a:srgbClr val="FF0000"/>
                </a:highlight>
              </a:rPr>
              <a:t> </a:t>
            </a:r>
            <a:r>
              <a:rPr lang="tr-TR" sz="2000" dirty="0" err="1">
                <a:solidFill>
                  <a:srgbClr val="FFFF00"/>
                </a:solidFill>
                <a:highlight>
                  <a:srgbClr val="FF0000"/>
                </a:highlight>
              </a:rPr>
              <a:t>to</a:t>
            </a:r>
            <a:r>
              <a:rPr lang="tr-TR" sz="2000" dirty="0">
                <a:solidFill>
                  <a:srgbClr val="FFFF00"/>
                </a:solidFill>
                <a:highlight>
                  <a:srgbClr val="FF0000"/>
                </a:highlight>
              </a:rPr>
              <a:t> </a:t>
            </a:r>
            <a:r>
              <a:rPr lang="tr-TR" sz="2000" dirty="0" err="1">
                <a:solidFill>
                  <a:srgbClr val="FFFF00"/>
                </a:solidFill>
                <a:highlight>
                  <a:srgbClr val="FF0000"/>
                </a:highlight>
              </a:rPr>
              <a:t>instance</a:t>
            </a:r>
            <a:r>
              <a:rPr lang="tr-TR" sz="2000" dirty="0">
                <a:solidFill>
                  <a:srgbClr val="FFFF00"/>
                </a:solidFill>
                <a:highlight>
                  <a:srgbClr val="FF0000"/>
                </a:highlight>
              </a:rPr>
              <a:t> &gt; </a:t>
            </a:r>
            <a:r>
              <a:rPr lang="tr-TR" sz="2000" dirty="0" err="1">
                <a:solidFill>
                  <a:srgbClr val="FFFF00"/>
                </a:solidFill>
                <a:highlight>
                  <a:srgbClr val="FF0000"/>
                </a:highlight>
              </a:rPr>
              <a:t>database</a:t>
            </a:r>
            <a:r>
              <a:rPr lang="tr-TR" sz="2000" dirty="0">
                <a:solidFill>
                  <a:srgbClr val="FFFF00"/>
                </a:solidFill>
                <a:highlight>
                  <a:srgbClr val="FF0000"/>
                </a:highlight>
              </a:rPr>
              <a:t>-server &gt; </a:t>
            </a:r>
            <a:r>
              <a:rPr lang="tr-TR" sz="2000" dirty="0" err="1">
                <a:solidFill>
                  <a:srgbClr val="FFFF00"/>
                </a:solidFill>
                <a:highlight>
                  <a:srgbClr val="FF0000"/>
                </a:highlight>
              </a:rPr>
              <a:t>get</a:t>
            </a:r>
            <a:r>
              <a:rPr lang="tr-TR" sz="2000" dirty="0">
                <a:solidFill>
                  <a:srgbClr val="FFFF00"/>
                </a:solidFill>
                <a:highlight>
                  <a:srgbClr val="FF0000"/>
                </a:highlight>
              </a:rPr>
              <a:t> </a:t>
            </a:r>
            <a:r>
              <a:rPr lang="tr-TR" sz="2000" dirty="0" err="1">
                <a:solidFill>
                  <a:srgbClr val="FFFF00"/>
                </a:solidFill>
                <a:highlight>
                  <a:srgbClr val="FF0000"/>
                </a:highlight>
              </a:rPr>
              <a:t>it’s</a:t>
            </a:r>
            <a:r>
              <a:rPr lang="tr-TR" sz="2000" dirty="0">
                <a:solidFill>
                  <a:srgbClr val="FFFF00"/>
                </a:solidFill>
                <a:highlight>
                  <a:srgbClr val="FF0000"/>
                </a:highlight>
              </a:rPr>
              <a:t> </a:t>
            </a:r>
            <a:r>
              <a:rPr lang="tr-TR" sz="2000" dirty="0" err="1">
                <a:solidFill>
                  <a:srgbClr val="FFFF00"/>
                </a:solidFill>
                <a:highlight>
                  <a:srgbClr val="FF0000"/>
                </a:highlight>
              </a:rPr>
              <a:t>public</a:t>
            </a:r>
            <a:r>
              <a:rPr lang="tr-TR" sz="2000" dirty="0">
                <a:solidFill>
                  <a:srgbClr val="FFFF00"/>
                </a:solidFill>
                <a:highlight>
                  <a:srgbClr val="FF0000"/>
                </a:highlight>
              </a:rPr>
              <a:t> ip </a:t>
            </a:r>
            <a:r>
              <a:rPr lang="tr-TR" sz="2000" dirty="0" err="1">
                <a:solidFill>
                  <a:srgbClr val="FFFF00"/>
                </a:solidFill>
                <a:highlight>
                  <a:srgbClr val="FF0000"/>
                </a:highlight>
              </a:rPr>
              <a:t>and</a:t>
            </a:r>
            <a:r>
              <a:rPr lang="tr-TR" sz="2000" dirty="0">
                <a:solidFill>
                  <a:srgbClr val="FFFF00"/>
                </a:solidFill>
                <a:highlight>
                  <a:srgbClr val="FF0000"/>
                </a:highlight>
              </a:rPr>
              <a:t> </a:t>
            </a:r>
            <a:r>
              <a:rPr lang="tr-TR" sz="2000" b="0" i="0" dirty="0" err="1">
                <a:solidFill>
                  <a:srgbClr val="FFFF00"/>
                </a:solidFill>
                <a:effectLst/>
                <a:highlight>
                  <a:srgbClr val="FF0000"/>
                </a:highlight>
                <a:latin typeface="Times New Roman" panose="02020603050405020304" pitchFamily="18" charset="0"/>
              </a:rPr>
              <a:t>execute</a:t>
            </a:r>
            <a:r>
              <a:rPr lang="tr-TR" sz="2000" b="0" i="0" dirty="0">
                <a:solidFill>
                  <a:srgbClr val="FFFF00"/>
                </a:solidFill>
                <a:effectLst/>
                <a:highlight>
                  <a:srgbClr val="FF0000"/>
                </a:highlight>
                <a:latin typeface="Times New Roman" panose="02020603050405020304" pitchFamily="18" charset="0"/>
              </a:rPr>
              <a:t> it on </a:t>
            </a:r>
            <a:r>
              <a:rPr lang="tr-TR" sz="2000" b="0" i="0" dirty="0" err="1">
                <a:solidFill>
                  <a:srgbClr val="FFFF00"/>
                </a:solidFill>
                <a:effectLst/>
                <a:highlight>
                  <a:srgbClr val="FF0000"/>
                </a:highlight>
                <a:latin typeface="Times New Roman" panose="02020603050405020304" pitchFamily="18" charset="0"/>
              </a:rPr>
              <a:t>the</a:t>
            </a:r>
            <a:r>
              <a:rPr lang="tr-TR" sz="2000" b="0" i="0" dirty="0">
                <a:solidFill>
                  <a:srgbClr val="FFFF00"/>
                </a:solidFill>
                <a:effectLst/>
                <a:highlight>
                  <a:srgbClr val="FF0000"/>
                </a:highlight>
                <a:latin typeface="Times New Roman" panose="02020603050405020304" pitchFamily="18" charset="0"/>
              </a:rPr>
              <a:t> browse</a:t>
            </a:r>
            <a:r>
              <a:rPr lang="tr-TR" sz="2000" dirty="0">
                <a:solidFill>
                  <a:srgbClr val="FFFF00"/>
                </a:solidFill>
                <a:highlight>
                  <a:srgbClr val="FF0000"/>
                </a:highlight>
                <a:latin typeface="Times New Roman" panose="02020603050405020304" pitchFamily="18" charset="0"/>
              </a:rPr>
              <a:t>r </a:t>
            </a:r>
            <a:r>
              <a:rPr lang="tr-TR" sz="2000" dirty="0" err="1">
                <a:solidFill>
                  <a:srgbClr val="FFFF00"/>
                </a:solidFill>
                <a:highlight>
                  <a:srgbClr val="FF0000"/>
                </a:highlight>
                <a:latin typeface="Times New Roman" panose="02020603050405020304" pitchFamily="18" charset="0"/>
              </a:rPr>
              <a:t>and</a:t>
            </a:r>
            <a:r>
              <a:rPr lang="tr-TR" sz="2000" dirty="0">
                <a:solidFill>
                  <a:srgbClr val="FFFF00"/>
                </a:solidFill>
                <a:highlight>
                  <a:srgbClr val="FF0000"/>
                </a:highlight>
                <a:latin typeface="Times New Roman" panose="02020603050405020304" pitchFamily="18" charset="0"/>
              </a:rPr>
              <a:t> </a:t>
            </a:r>
            <a:r>
              <a:rPr lang="tr-TR" sz="2000" dirty="0" err="1">
                <a:solidFill>
                  <a:srgbClr val="FFFF00"/>
                </a:solidFill>
                <a:highlight>
                  <a:srgbClr val="FF0000"/>
                </a:highlight>
                <a:latin typeface="Times New Roman" panose="02020603050405020304" pitchFamily="18" charset="0"/>
              </a:rPr>
              <a:t>make</a:t>
            </a:r>
            <a:r>
              <a:rPr lang="tr-TR" sz="2000" dirty="0">
                <a:solidFill>
                  <a:srgbClr val="FFFF00"/>
                </a:solidFill>
                <a:highlight>
                  <a:srgbClr val="FF0000"/>
                </a:highlight>
                <a:latin typeface="Times New Roman" panose="02020603050405020304" pitchFamily="18" charset="0"/>
              </a:rPr>
              <a:t> sure </a:t>
            </a:r>
            <a:r>
              <a:rPr lang="tr-TR" sz="2000" dirty="0" err="1">
                <a:solidFill>
                  <a:srgbClr val="FFFF00"/>
                </a:solidFill>
                <a:highlight>
                  <a:srgbClr val="FF0000"/>
                </a:highlight>
                <a:latin typeface="Times New Roman" panose="02020603050405020304" pitchFamily="18" charset="0"/>
              </a:rPr>
              <a:t>to</a:t>
            </a:r>
            <a:r>
              <a:rPr lang="tr-TR" sz="2000" dirty="0">
                <a:solidFill>
                  <a:srgbClr val="FFFF00"/>
                </a:solidFill>
                <a:highlight>
                  <a:srgbClr val="FF0000"/>
                </a:highlight>
                <a:latin typeface="Times New Roman" panose="02020603050405020304" pitchFamily="18" charset="0"/>
              </a:rPr>
              <a:t> </a:t>
            </a:r>
            <a:r>
              <a:rPr lang="tr-TR" sz="2000" dirty="0" err="1">
                <a:solidFill>
                  <a:srgbClr val="FFFF00"/>
                </a:solidFill>
                <a:highlight>
                  <a:srgbClr val="FF0000"/>
                </a:highlight>
                <a:latin typeface="Times New Roman" panose="02020603050405020304" pitchFamily="18" charset="0"/>
              </a:rPr>
              <a:t>see</a:t>
            </a:r>
            <a:r>
              <a:rPr lang="tr-TR" sz="2000" dirty="0">
                <a:solidFill>
                  <a:srgbClr val="FFFF00"/>
                </a:solidFill>
                <a:highlight>
                  <a:srgbClr val="FF0000"/>
                </a:highlight>
                <a:latin typeface="Times New Roman" panose="02020603050405020304" pitchFamily="18" charset="0"/>
              </a:rPr>
              <a:t> </a:t>
            </a:r>
            <a:r>
              <a:rPr lang="tr-TR" sz="2000" dirty="0" err="1">
                <a:solidFill>
                  <a:srgbClr val="FFFF00"/>
                </a:solidFill>
                <a:highlight>
                  <a:srgbClr val="FF0000"/>
                </a:highlight>
                <a:latin typeface="Times New Roman" panose="02020603050405020304" pitchFamily="18" charset="0"/>
              </a:rPr>
              <a:t>the</a:t>
            </a:r>
            <a:r>
              <a:rPr lang="tr-TR" sz="2000" dirty="0">
                <a:solidFill>
                  <a:srgbClr val="FFFF00"/>
                </a:solidFill>
                <a:highlight>
                  <a:srgbClr val="FF0000"/>
                </a:highlight>
                <a:latin typeface="Times New Roman" panose="02020603050405020304" pitchFamily="18" charset="0"/>
              </a:rPr>
              <a:t> </a:t>
            </a:r>
            <a:r>
              <a:rPr lang="tr-TR" sz="2000" dirty="0" err="1">
                <a:solidFill>
                  <a:srgbClr val="FFFF00"/>
                </a:solidFill>
                <a:highlight>
                  <a:srgbClr val="FF0000"/>
                </a:highlight>
                <a:latin typeface="Times New Roman" panose="02020603050405020304" pitchFamily="18" charset="0"/>
              </a:rPr>
              <a:t>screen</a:t>
            </a:r>
            <a:r>
              <a:rPr lang="tr-TR" sz="2000" dirty="0">
                <a:solidFill>
                  <a:srgbClr val="FFFF00"/>
                </a:solidFill>
                <a:highlight>
                  <a:srgbClr val="FF0000"/>
                </a:highlight>
                <a:latin typeface="Times New Roman" panose="02020603050405020304" pitchFamily="18" charset="0"/>
              </a:rPr>
              <a:t>  as </a:t>
            </a:r>
            <a:r>
              <a:rPr lang="tr-TR" sz="2000" dirty="0" err="1">
                <a:solidFill>
                  <a:srgbClr val="FFFF00"/>
                </a:solidFill>
                <a:highlight>
                  <a:srgbClr val="FF0000"/>
                </a:highlight>
                <a:latin typeface="Times New Roman" panose="02020603050405020304" pitchFamily="18" charset="0"/>
              </a:rPr>
              <a:t>seen</a:t>
            </a:r>
            <a:r>
              <a:rPr lang="tr-TR" sz="2000" dirty="0">
                <a:solidFill>
                  <a:srgbClr val="FFFF00"/>
                </a:solidFill>
                <a:highlight>
                  <a:srgbClr val="FF0000"/>
                </a:highlight>
                <a:latin typeface="Times New Roman" panose="02020603050405020304" pitchFamily="18" charset="0"/>
              </a:rPr>
              <a:t> </a:t>
            </a:r>
            <a:r>
              <a:rPr lang="tr-TR" sz="2000" dirty="0" err="1">
                <a:solidFill>
                  <a:srgbClr val="FFFF00"/>
                </a:solidFill>
                <a:highlight>
                  <a:srgbClr val="FF0000"/>
                </a:highlight>
                <a:latin typeface="Times New Roman" panose="02020603050405020304" pitchFamily="18" charset="0"/>
              </a:rPr>
              <a:t>next</a:t>
            </a:r>
            <a:r>
              <a:rPr lang="tr-TR" sz="2000" dirty="0">
                <a:solidFill>
                  <a:srgbClr val="FFFF00"/>
                </a:solidFill>
                <a:highlight>
                  <a:srgbClr val="FF0000"/>
                </a:highlight>
                <a:latin typeface="Times New Roman" panose="02020603050405020304" pitchFamily="18" charset="0"/>
              </a:rPr>
              <a:t>.</a:t>
            </a:r>
            <a:endParaRPr lang="tr-TR" sz="2000" dirty="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8288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D78309CC-74EB-0309-769A-12B9EEEDC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3" y="689113"/>
            <a:ext cx="5592417" cy="483704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84DB97B-4333-D90D-3534-64486B309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205" y="841512"/>
            <a:ext cx="5770375" cy="468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1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12CE6EB1-6B16-10FB-6D1C-46B63D11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51" y="649357"/>
            <a:ext cx="5014123" cy="533400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811F7188-B72C-BAAA-210A-62E825B3A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096" y="649357"/>
            <a:ext cx="5519530" cy="542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9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920A024-1252-30B8-6C6A-16A3B5360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24" y="496956"/>
            <a:ext cx="5378827" cy="563738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01BF41A-382E-09ED-AC8D-F9C913B0B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6956"/>
            <a:ext cx="5459896" cy="563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0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E2A6DC4-83C1-F83A-9C28-116E1952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931" y="430695"/>
            <a:ext cx="5463130" cy="543339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2E3DFC5-C626-4FBF-9F9B-235550723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58" y="430695"/>
            <a:ext cx="5744114" cy="54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5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86D9297-6EF9-B716-2B07-392062629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386" y="392090"/>
            <a:ext cx="5198980" cy="5902691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5176B47-12F2-ACB9-0554-F45B3E178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17" y="392091"/>
            <a:ext cx="4968671" cy="590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8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1C4D1FA-E149-0663-8AA6-D1F43E80B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58" y="463826"/>
            <a:ext cx="5664181" cy="5771322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45930AA-D0BF-7824-F3D4-B2711D3E0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263" y="463825"/>
            <a:ext cx="5711685" cy="569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AF78B5C-4FB1-A6DB-ADA9-F50A20CE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87" y="136356"/>
            <a:ext cx="5798896" cy="658528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78FB397-C3D5-0DD9-A6D7-0544A7DC1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164" y="290896"/>
            <a:ext cx="5850835" cy="62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7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58848F0-8E5B-C721-A18C-031B8A81A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44" y="230258"/>
            <a:ext cx="9203635" cy="639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92960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145</TotalTime>
  <Words>34</Words>
  <Application>Microsoft Office PowerPoint</Application>
  <PresentationFormat>Geniş ekran</PresentationFormat>
  <Paragraphs>4</Paragraphs>
  <Slides>10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Times New Roman</vt:lpstr>
      <vt:lpstr>Wingdings 3</vt:lpstr>
      <vt:lpstr>Dilim</vt:lpstr>
      <vt:lpstr>FLASK-05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D</dc:creator>
  <cp:lastModifiedBy>D</cp:lastModifiedBy>
  <cp:revision>5</cp:revision>
  <dcterms:created xsi:type="dcterms:W3CDTF">2022-10-02T10:37:11Z</dcterms:created>
  <dcterms:modified xsi:type="dcterms:W3CDTF">2022-10-02T13:03:08Z</dcterms:modified>
</cp:coreProperties>
</file>