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3" r:id="rId7"/>
  </p:sldIdLst>
  <p:sldSz cx="9144000" cy="5143500" type="screen16x9"/>
  <p:notesSz cx="9144000" cy="5143500"/>
  <p:defaultTextStyle>
    <a:defPPr>
      <a:defRPr lang="es-E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1" descr="portada-gobierno.png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_tradnl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_tradnl"/>
              <a:t>Segundo nivel</a:t>
            </a:r>
            <a:endParaRPr/>
          </a:p>
          <a:p>
            <a:pPr lvl="2">
              <a:defRPr/>
            </a:pPr>
            <a:r>
              <a:rPr lang="es-ES_tradnl"/>
              <a:t>Tercer nivel</a:t>
            </a:r>
            <a:endParaRPr/>
          </a:p>
          <a:p>
            <a:pPr lvl="3">
              <a:defRPr/>
            </a:pPr>
            <a:r>
              <a:rPr lang="es-ES_tradnl"/>
              <a:t>Cuarto nivel</a:t>
            </a:r>
            <a:endParaRPr/>
          </a:p>
          <a:p>
            <a:pPr lvl="4">
              <a:defRPr/>
            </a:pPr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030C24-9424-B24A-8613-79990C3AA492}" type="datetimeFigureOut">
              <a:rPr lang="es-ES"/>
              <a:t>21/10/2021</a:t>
            </a:fld>
            <a:endParaRPr lang="es-ES" dirty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E4248DC-D261-1A47-8987-CC426E938172}" type="slidenum">
              <a:rPr lang="es-ES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 lang="es-ES_tradnl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_tradnl"/>
              <a:t>Segundo nivel</a:t>
            </a:r>
            <a:endParaRPr/>
          </a:p>
          <a:p>
            <a:pPr lvl="2">
              <a:defRPr/>
            </a:pPr>
            <a:r>
              <a:rPr lang="es-ES_tradnl"/>
              <a:t>Tercer nivel</a:t>
            </a:r>
            <a:endParaRPr/>
          </a:p>
          <a:p>
            <a:pPr lvl="3">
              <a:defRPr/>
            </a:pPr>
            <a:r>
              <a:rPr lang="es-ES_tradnl"/>
              <a:t>Cuarto nivel</a:t>
            </a:r>
            <a:endParaRPr/>
          </a:p>
          <a:p>
            <a:pPr lvl="4">
              <a:defRPr/>
            </a:pPr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030C24-9424-B24A-8613-79990C3AA492}" type="datetimeFigureOut">
              <a:rPr lang="es-ES"/>
              <a:t>21/10/2021</a:t>
            </a:fld>
            <a:endParaRPr lang="es-ES" dirty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E4248DC-D261-1A47-8987-CC426E938172}" type="slidenum">
              <a:rPr lang="es-ES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1" descr="portada.png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Encabezado de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6" descr="interna.png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7" descr="interna+textura.png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9" descr="interna-con-franja.png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ó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5" descr="interna-naranja.png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4" descr="cierre.png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_tradnl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_tradnl"/>
              <a:t>Segundo nivel</a:t>
            </a:r>
            <a:endParaRPr/>
          </a:p>
          <a:p>
            <a:pPr lvl="2">
              <a:defRPr/>
            </a:pPr>
            <a:r>
              <a:rPr lang="es-ES_tradnl"/>
              <a:t>Tercer nivel</a:t>
            </a:r>
            <a:endParaRPr/>
          </a:p>
          <a:p>
            <a:pPr lvl="3">
              <a:defRPr/>
            </a:pPr>
            <a:r>
              <a:rPr lang="es-ES_tradnl"/>
              <a:t>Cuarto nivel</a:t>
            </a:r>
            <a:endParaRPr/>
          </a:p>
          <a:p>
            <a:pPr lvl="4">
              <a:defRPr/>
            </a:pPr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ES_tradnl"/>
              <a:t>Haga clic para modificar el estilo de texto del patrón</a:t>
            </a:r>
            <a:endParaRPr/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030C24-9424-B24A-8613-79990C3AA492}" type="datetimeFigureOut">
              <a:rPr lang="es-ES"/>
              <a:t>21/10/2021</a:t>
            </a:fld>
            <a:endParaRPr lang="es-ES" dirty="0"/>
          </a:p>
        </p:txBody>
      </p:sp>
      <p:sp>
        <p:nvSpPr>
          <p:cNvPr id="8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9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E4248DC-D261-1A47-8987-CC426E938172}" type="slidenum">
              <a:rPr lang="es-ES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posición de imagen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ES_tradnl"/>
              <a:t>Haga clic para modificar el estilo de texto del patrón</a:t>
            </a:r>
            <a:endParaRPr/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030C24-9424-B24A-8613-79990C3AA492}" type="datetimeFigureOut">
              <a:rPr lang="es-ES"/>
              <a:t>21/10/2021</a:t>
            </a:fld>
            <a:endParaRPr lang="es-ES" dirty="0"/>
          </a:p>
        </p:txBody>
      </p:sp>
      <p:sp>
        <p:nvSpPr>
          <p:cNvPr id="8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9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E4248DC-D261-1A47-8987-CC426E938172}" type="slidenum">
              <a:rPr lang="es-ES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_tradnl"/>
              <a:t>Clic para editar título</a:t>
            </a:r>
            <a:endParaRPr lang="es-ES"/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_tradnl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_tradnl"/>
              <a:t>Segundo nivel</a:t>
            </a:r>
            <a:endParaRPr/>
          </a:p>
          <a:p>
            <a:pPr lvl="2">
              <a:defRPr/>
            </a:pPr>
            <a:r>
              <a:rPr lang="es-ES_tradnl"/>
              <a:t>Tercer nivel</a:t>
            </a:r>
            <a:endParaRPr/>
          </a:p>
          <a:p>
            <a:pPr lvl="3">
              <a:defRPr/>
            </a:pPr>
            <a:r>
              <a:rPr lang="es-ES_tradnl"/>
              <a:t>Cuarto nivel</a:t>
            </a:r>
            <a:endParaRPr/>
          </a:p>
          <a:p>
            <a:pPr lvl="4">
              <a:defRPr/>
            </a:pPr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030C24-9424-B24A-8613-79990C3AA492}" type="datetimeFigureOut">
              <a:rPr lang="es-ES"/>
              <a:t>21/10/2021</a:t>
            </a:fld>
            <a:endParaRPr lang="es-ES" dirty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4248DC-D261-1A47-8987-CC426E938172}" type="slidenum">
              <a:rPr lang="es-ES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wmartinez/ceaisenasoft202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adroTexto 6"/>
          <p:cNvSpPr txBox="1"/>
          <p:nvPr/>
        </p:nvSpPr>
        <p:spPr bwMode="auto">
          <a:xfrm>
            <a:off x="2801576" y="692512"/>
            <a:ext cx="5730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</a:rPr>
              <a:t>DESARROLLO WEB SENASOFT</a:t>
            </a:r>
          </a:p>
          <a:p>
            <a:pPr algn="r">
              <a:defRPr/>
            </a:pP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</a:rPr>
              <a:t>SIIGO</a:t>
            </a:r>
            <a:r>
              <a:rPr lang="es-CO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0472394-820C-4476-919C-FAEB5C137954}"/>
              </a:ext>
            </a:extLst>
          </p:cNvPr>
          <p:cNvSpPr/>
          <p:nvPr/>
        </p:nvSpPr>
        <p:spPr>
          <a:xfrm>
            <a:off x="179512" y="314781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Aprendices:</a:t>
            </a:r>
          </a:p>
          <a:p>
            <a:pPr algn="r">
              <a:defRPr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Angélica Giraldo</a:t>
            </a:r>
          </a:p>
          <a:p>
            <a:pPr algn="r">
              <a:defRPr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John Martínez</a:t>
            </a:r>
          </a:p>
          <a:p>
            <a:pPr algn="r">
              <a:defRPr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Justin Velásquez </a:t>
            </a:r>
          </a:p>
        </p:txBody>
      </p:sp>
      <p:pic>
        <p:nvPicPr>
          <p:cNvPr id="1026" name="Picture 2" descr="Siigo | Software Contable y Administrativo, Ideal para Pymes">
            <a:extLst>
              <a:ext uri="{FF2B5EF4-FFF2-40B4-BE49-F238E27FC236}">
                <a16:creationId xmlns:a16="http://schemas.microsoft.com/office/drawing/2014/main" id="{62DBA0CC-EFC9-4FEC-BFB8-7A2DD21E1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28263"/>
            <a:ext cx="1728192" cy="82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A Distrito Capital - SENA Soft - Testimonio | Facebook">
            <a:extLst>
              <a:ext uri="{FF2B5EF4-FFF2-40B4-BE49-F238E27FC236}">
                <a16:creationId xmlns:a16="http://schemas.microsoft.com/office/drawing/2014/main" id="{2CDD6D46-D14B-4227-BC13-7A72B12B8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7038">
            <a:off x="3299309" y="1787078"/>
            <a:ext cx="1932806" cy="108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 bwMode="auto">
          <a:xfrm>
            <a:off x="575096" y="67786"/>
            <a:ext cx="697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/>
              <a:t>Solución al reto:</a:t>
            </a:r>
          </a:p>
          <a:p>
            <a:pPr>
              <a:defRPr/>
            </a:pPr>
            <a:r>
              <a:rPr lang="en-US" dirty="0"/>
              <a:t>“Encuentra el BUG en el sistema”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D6F04D-FC7C-491C-82A6-C849C8A6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14117"/>
            <a:ext cx="6168355" cy="2617122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59135E9-0D7F-48FB-8672-524028E3AAB8}"/>
              </a:ext>
            </a:extLst>
          </p:cNvPr>
          <p:cNvSpPr txBox="1"/>
          <p:nvPr/>
        </p:nvSpPr>
        <p:spPr bwMode="auto">
          <a:xfrm>
            <a:off x="516278" y="3571713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Enlace al repositorio de GitHub donde se encuentra el proyecto desarrollado:</a:t>
            </a:r>
          </a:p>
          <a:p>
            <a:pPr>
              <a:defRPr/>
            </a:pPr>
            <a:r>
              <a:rPr lang="es-CO" dirty="0">
                <a:hlinkClick r:id="rId3"/>
              </a:rPr>
              <a:t>https://github.com/johnwmartinez/ceaisenasoft2021</a:t>
            </a:r>
            <a:r>
              <a:rPr lang="es-CO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6">
            <a:extLst>
              <a:ext uri="{FF2B5EF4-FFF2-40B4-BE49-F238E27FC236}">
                <a16:creationId xmlns:a16="http://schemas.microsoft.com/office/drawing/2014/main" id="{99C4D28D-3702-4A09-8212-502FFB447C6C}"/>
              </a:ext>
            </a:extLst>
          </p:cNvPr>
          <p:cNvSpPr txBox="1"/>
          <p:nvPr/>
        </p:nvSpPr>
        <p:spPr bwMode="auto">
          <a:xfrm>
            <a:off x="467544" y="339502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ES" sz="2800" b="1" dirty="0">
                <a:solidFill>
                  <a:schemeClr val="bg1"/>
                </a:solidFill>
              </a:rPr>
              <a:t>ARQUITECTURA DEL PROYECTO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691340A-6FD7-42B6-874C-FF41D86907B9}"/>
              </a:ext>
            </a:extLst>
          </p:cNvPr>
          <p:cNvSpPr txBox="1"/>
          <p:nvPr/>
        </p:nvSpPr>
        <p:spPr bwMode="auto">
          <a:xfrm>
            <a:off x="647564" y="2085351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El Proyecto fue realizado en la arquitectura Modelo-Vista- Controlador (MVC)</a:t>
            </a:r>
          </a:p>
        </p:txBody>
      </p:sp>
      <p:pic>
        <p:nvPicPr>
          <p:cNvPr id="1026" name="Picture 2" descr="MVC (Model, View, Controller) explicado.">
            <a:extLst>
              <a:ext uri="{FF2B5EF4-FFF2-40B4-BE49-F238E27FC236}">
                <a16:creationId xmlns:a16="http://schemas.microsoft.com/office/drawing/2014/main" id="{B91EFB62-224B-4EBD-AE1C-6502A1BB7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7654"/>
            <a:ext cx="2514675" cy="195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3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6">
            <a:extLst>
              <a:ext uri="{FF2B5EF4-FFF2-40B4-BE49-F238E27FC236}">
                <a16:creationId xmlns:a16="http://schemas.microsoft.com/office/drawing/2014/main" id="{B602751F-6D84-4F1F-93BA-7011D6999B3C}"/>
              </a:ext>
            </a:extLst>
          </p:cNvPr>
          <p:cNvSpPr txBox="1"/>
          <p:nvPr/>
        </p:nvSpPr>
        <p:spPr bwMode="auto">
          <a:xfrm>
            <a:off x="467544" y="339502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800" b="1" dirty="0">
                <a:solidFill>
                  <a:schemeClr val="bg1"/>
                </a:solidFill>
              </a:rPr>
              <a:t>TECNOLOGÍAS USADAS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35A6722-03D4-4CD4-A5E6-28E35A6671B8}"/>
              </a:ext>
            </a:extLst>
          </p:cNvPr>
          <p:cNvSpPr txBox="1"/>
          <p:nvPr/>
        </p:nvSpPr>
        <p:spPr bwMode="auto">
          <a:xfrm>
            <a:off x="585787" y="2139702"/>
            <a:ext cx="2801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dirty="0"/>
              <a:t>El Proyecto fue desarrollado en el lenguaje de PHP, utilizando las tecnologías de bootstrap, font awesome y animate.css</a:t>
            </a:r>
          </a:p>
        </p:txBody>
      </p:sp>
      <p:pic>
        <p:nvPicPr>
          <p:cNvPr id="2050" name="Picture 2" descr="Tutorial Bootstrap en español. Guía completa 🥇">
            <a:extLst>
              <a:ext uri="{FF2B5EF4-FFF2-40B4-BE49-F238E27FC236}">
                <a16:creationId xmlns:a16="http://schemas.microsoft.com/office/drawing/2014/main" id="{9C56293B-2833-461C-A2C0-2A44945B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84" y="958060"/>
            <a:ext cx="3356992" cy="15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ómo añadir iconos de Font Awesome a tus menús y dónde quieras sin plugins  • Ayuda WordPress">
            <a:extLst>
              <a:ext uri="{FF2B5EF4-FFF2-40B4-BE49-F238E27FC236}">
                <a16:creationId xmlns:a16="http://schemas.microsoft.com/office/drawing/2014/main" id="{02B1DEAF-44B3-4EA7-9BE2-3DCF16AD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729" y="2296785"/>
            <a:ext cx="2411760" cy="110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tilizando Animate.css para dar dinamismo a nuestro contenido | by Àlex  Masnou | Blog de Interactius UX">
            <a:extLst>
              <a:ext uri="{FF2B5EF4-FFF2-40B4-BE49-F238E27FC236}">
                <a16:creationId xmlns:a16="http://schemas.microsoft.com/office/drawing/2014/main" id="{72ACB268-0D3C-4454-B279-856A93012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35846"/>
            <a:ext cx="2801491" cy="100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7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6">
            <a:extLst>
              <a:ext uri="{FF2B5EF4-FFF2-40B4-BE49-F238E27FC236}">
                <a16:creationId xmlns:a16="http://schemas.microsoft.com/office/drawing/2014/main" id="{905DCD34-C12C-405A-96EC-A7EACA80EDC8}"/>
              </a:ext>
            </a:extLst>
          </p:cNvPr>
          <p:cNvSpPr txBox="1"/>
          <p:nvPr/>
        </p:nvSpPr>
        <p:spPr bwMode="auto">
          <a:xfrm>
            <a:off x="467544" y="339502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2800" b="1" dirty="0">
                <a:solidFill>
                  <a:schemeClr val="bg1"/>
                </a:solidFill>
              </a:rPr>
              <a:t>MODELO ENTIDAD-RELACIÓN</a:t>
            </a:r>
            <a:endParaRPr lang="es-ES" sz="20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422985-529C-4537-A630-2498F20C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31590"/>
            <a:ext cx="7452320" cy="38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4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86</Words>
  <Application>Microsoft Office PowerPoint</Application>
  <DocSecurity>0</DocSecurity>
  <PresentationFormat>Presentación en pantalla (16:9)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Leonardo Cantor</dc:creator>
  <cp:keywords/>
  <dc:description/>
  <cp:lastModifiedBy>SENA</cp:lastModifiedBy>
  <cp:revision>39</cp:revision>
  <dcterms:created xsi:type="dcterms:W3CDTF">2019-11-27T03:16:21Z</dcterms:created>
  <dcterms:modified xsi:type="dcterms:W3CDTF">2021-10-21T21:55:39Z</dcterms:modified>
  <cp:category/>
  <dc:identifier/>
  <cp:contentStatus/>
  <dc:language/>
  <cp:version/>
</cp:coreProperties>
</file>