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sldIdLst>
    <p:sldId id="256" r:id="rId2"/>
    <p:sldId id="257" r:id="rId3"/>
    <p:sldId id="271" r:id="rId4"/>
    <p:sldId id="261" r:id="rId5"/>
    <p:sldId id="263" r:id="rId6"/>
    <p:sldId id="272" r:id="rId7"/>
    <p:sldId id="270" r:id="rId8"/>
    <p:sldId id="266" r:id="rId9"/>
    <p:sldId id="267" r:id="rId10"/>
    <p:sldId id="262" r:id="rId11"/>
    <p:sldId id="264" r:id="rId12"/>
    <p:sldId id="258" r:id="rId13"/>
    <p:sldId id="27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6E2A-9C9A-4458-B6AA-79DD1BF0A5D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364F-16F0-4568-8707-CFBB62DE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6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6E2A-9C9A-4458-B6AA-79DD1BF0A5D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364F-16F0-4568-8707-CFBB62DE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1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6E2A-9C9A-4458-B6AA-79DD1BF0A5D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364F-16F0-4568-8707-CFBB62DE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6E2A-9C9A-4458-B6AA-79DD1BF0A5D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364F-16F0-4568-8707-CFBB62DE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6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6E2A-9C9A-4458-B6AA-79DD1BF0A5D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364F-16F0-4568-8707-CFBB62DE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3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6E2A-9C9A-4458-B6AA-79DD1BF0A5D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364F-16F0-4568-8707-CFBB62DE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22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6E2A-9C9A-4458-B6AA-79DD1BF0A5D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364F-16F0-4568-8707-CFBB62DE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54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6E2A-9C9A-4458-B6AA-79DD1BF0A5D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364F-16F0-4568-8707-CFBB62DE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6E2A-9C9A-4458-B6AA-79DD1BF0A5D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364F-16F0-4568-8707-CFBB62DE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7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6E2A-9C9A-4458-B6AA-79DD1BF0A5D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364F-16F0-4568-8707-CFBB62DE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3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6E2A-9C9A-4458-B6AA-79DD1BF0A5D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364F-16F0-4568-8707-CFBB62DE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9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E6E2A-9C9A-4458-B6AA-79DD1BF0A5D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0364F-16F0-4568-8707-CFBB62DE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Injection, Unit Testing and Mocking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Developing Testable, maintainable, high-quality code</a:t>
            </a:r>
          </a:p>
        </p:txBody>
      </p:sp>
    </p:spTree>
    <p:extLst>
      <p:ext uri="{BB962C8B-B14F-4D97-AF65-F5344CB8AC3E}">
        <p14:creationId xmlns:p14="http://schemas.microsoft.com/office/powerpoint/2010/main" val="3683989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 at Unit and Integration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Unit Test</a:t>
            </a:r>
          </a:p>
          <a:p>
            <a:pPr marL="0" indent="0">
              <a:buNone/>
            </a:pPr>
            <a:r>
              <a:rPr lang="en-US" dirty="0"/>
              <a:t>Has full control of the code under test and does not use real dependencies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Integration Test</a:t>
            </a:r>
          </a:p>
          <a:p>
            <a:pPr marL="0" indent="0">
              <a:buNone/>
            </a:pPr>
            <a:r>
              <a:rPr lang="en-US" dirty="0"/>
              <a:t>Does not have full control of the code under test and uses real dependencies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Both are important, but must be independent.</a:t>
            </a:r>
          </a:p>
        </p:txBody>
      </p:sp>
    </p:spTree>
    <p:extLst>
      <p:ext uri="{BB962C8B-B14F-4D97-AF65-F5344CB8AC3E}">
        <p14:creationId xmlns:p14="http://schemas.microsoft.com/office/powerpoint/2010/main" val="201686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Reliable and consistent</a:t>
            </a:r>
          </a:p>
          <a:p>
            <a:r>
              <a:rPr lang="en-US" dirty="0"/>
              <a:t>Have full control of unit under test</a:t>
            </a:r>
          </a:p>
          <a:p>
            <a:r>
              <a:rPr lang="en-US" dirty="0"/>
              <a:t>Run independently of other tests</a:t>
            </a:r>
          </a:p>
          <a:p>
            <a:r>
              <a:rPr lang="en-US" dirty="0"/>
              <a:t>Doesn’t change anything between runs</a:t>
            </a:r>
          </a:p>
          <a:p>
            <a:r>
              <a:rPr lang="en-US" dirty="0"/>
              <a:t>Run automatically when code is changed</a:t>
            </a:r>
          </a:p>
          <a:p>
            <a:r>
              <a:rPr lang="en-US" dirty="0"/>
              <a:t>Anyone on the team can run them</a:t>
            </a:r>
          </a:p>
        </p:txBody>
      </p:sp>
    </p:spTree>
    <p:extLst>
      <p:ext uri="{BB962C8B-B14F-4D97-AF65-F5344CB8AC3E}">
        <p14:creationId xmlns:p14="http://schemas.microsoft.com/office/powerpoint/2010/main" val="88642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bugs</a:t>
            </a:r>
          </a:p>
          <a:p>
            <a:r>
              <a:rPr lang="en-US" dirty="0"/>
              <a:t>Ensure the back end is correct without waiting for the front end or using external tool to manually test</a:t>
            </a:r>
          </a:p>
          <a:p>
            <a:r>
              <a:rPr lang="en-US" dirty="0"/>
              <a:t>Refactor code with confidence you didn’t break something</a:t>
            </a:r>
          </a:p>
          <a:p>
            <a:r>
              <a:rPr lang="en-US" dirty="0"/>
              <a:t>Cleaner, more maintainable code</a:t>
            </a:r>
          </a:p>
          <a:p>
            <a:r>
              <a:rPr lang="en-US" dirty="0"/>
              <a:t>Ability to swap concrete implementation</a:t>
            </a:r>
          </a:p>
          <a:p>
            <a:r>
              <a:rPr lang="en-US" dirty="0"/>
              <a:t>Working documentation how to use the unit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3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and Tell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29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these concepts to new development</a:t>
            </a:r>
          </a:p>
          <a:p>
            <a:r>
              <a:rPr lang="en-US" dirty="0"/>
              <a:t>Refactor existing code </a:t>
            </a:r>
            <a:r>
              <a:rPr lang="en-US"/>
              <a:t>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3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  <a:p>
            <a:r>
              <a:rPr lang="en-US" dirty="0"/>
              <a:t>How (fictitious MyPizza.com code example)</a:t>
            </a:r>
          </a:p>
          <a:p>
            <a:r>
              <a:rPr lang="en-US" dirty="0"/>
              <a:t>Show and tell (Compliance implementation)</a:t>
            </a:r>
          </a:p>
          <a:p>
            <a:r>
              <a:rPr lang="en-US" dirty="0"/>
              <a:t>Discussion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Takeaways</a:t>
            </a:r>
          </a:p>
          <a:p>
            <a:pPr marL="0" indent="0">
              <a:buNone/>
            </a:pPr>
            <a:r>
              <a:rPr lang="en-US" dirty="0"/>
              <a:t>Have a good understanding of the benefits of dependency injection, unit testing and mocking</a:t>
            </a:r>
          </a:p>
        </p:txBody>
      </p:sp>
    </p:spTree>
    <p:extLst>
      <p:ext uri="{BB962C8B-B14F-4D97-AF65-F5344CB8AC3E}">
        <p14:creationId xmlns:p14="http://schemas.microsoft.com/office/powerpoint/2010/main" val="138440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MyPizza.com Startup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47359" cy="395613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895975" y="1825625"/>
            <a:ext cx="54578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first sprint, developers got the initial pizza order web and phone app working</a:t>
            </a:r>
          </a:p>
          <a:p>
            <a:r>
              <a:rPr lang="en-US" dirty="0"/>
              <a:t>They wrote an automated test, but it is slow and unreliable; the test also accidentally sent out emails one time</a:t>
            </a:r>
          </a:p>
          <a:p>
            <a:r>
              <a:rPr lang="en-US" dirty="0"/>
              <a:t>Many bugs have been discovered as the front end wasn’t ready until late in the sprint and all testing was manual</a:t>
            </a:r>
          </a:p>
          <a:p>
            <a:r>
              <a:rPr lang="en-US" dirty="0"/>
              <a:t>There are many enhancements planned, and the team would like to improve the code maintainability and quality</a:t>
            </a:r>
          </a:p>
        </p:txBody>
      </p:sp>
    </p:spTree>
    <p:extLst>
      <p:ext uri="{BB962C8B-B14F-4D97-AF65-F5344CB8AC3E}">
        <p14:creationId xmlns:p14="http://schemas.microsoft.com/office/powerpoint/2010/main" val="378794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5975" y="1825625"/>
            <a:ext cx="5457825" cy="4351338"/>
          </a:xfrm>
        </p:spPr>
        <p:txBody>
          <a:bodyPr/>
          <a:lstStyle/>
          <a:p>
            <a:r>
              <a:rPr lang="en-US" dirty="0"/>
              <a:t>Tightly coupled dependencies on concrete implementations</a:t>
            </a:r>
          </a:p>
          <a:p>
            <a:r>
              <a:rPr lang="en-US" dirty="0"/>
              <a:t>Can’t unit test it</a:t>
            </a:r>
          </a:p>
          <a:p>
            <a:r>
              <a:rPr lang="en-US" dirty="0"/>
              <a:t>Too many responsibilities</a:t>
            </a:r>
          </a:p>
          <a:p>
            <a:r>
              <a:rPr lang="en-US" dirty="0"/>
              <a:t>The order method already has too many lines of code and is going to get even longer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114800" cy="444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1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to Improve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Design for Testability</a:t>
            </a:r>
            <a:r>
              <a:rPr lang="en-US" dirty="0"/>
              <a:t>.  Design classes to depend on interfaces rather than concrete implementations, e.g. </a:t>
            </a:r>
            <a:r>
              <a:rPr lang="en-US" dirty="0" err="1"/>
              <a:t>IPaymentService</a:t>
            </a:r>
            <a:r>
              <a:rPr lang="en-US" dirty="0"/>
              <a:t>, </a:t>
            </a:r>
            <a:r>
              <a:rPr lang="en-US" dirty="0" err="1"/>
              <a:t>ILoggingService</a:t>
            </a:r>
            <a:r>
              <a:rPr lang="en-US" dirty="0"/>
              <a:t>.  Single Responsibility Principle helps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Inject Dependencies. </a:t>
            </a:r>
            <a:r>
              <a:rPr lang="en-US" dirty="0"/>
              <a:t>Do not “new up” or create static dependencies in classes. Dependencies instead get “injected” by passing them into a class constructor, property or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Dependency Injection Containers</a:t>
            </a:r>
            <a:r>
              <a:rPr lang="en-US" dirty="0"/>
              <a:t>.  Eases the pain of creating all the dependencies by injecting them for you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Isolate Dependencies in Unit Tests</a:t>
            </a:r>
            <a:r>
              <a:rPr lang="en-US" dirty="0"/>
              <a:t>. Only test the unit of work (e.g. </a:t>
            </a:r>
            <a:r>
              <a:rPr lang="en-US" dirty="0" err="1"/>
              <a:t>PizzaOrderService</a:t>
            </a:r>
            <a:r>
              <a:rPr lang="en-US" dirty="0"/>
              <a:t>), not it’s dependencies. This can be done with fakes and/or mocks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3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Design for Testability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6414" y="1825625"/>
            <a:ext cx="4837386" cy="4351338"/>
          </a:xfrm>
        </p:spPr>
        <p:txBody>
          <a:bodyPr/>
          <a:lstStyle/>
          <a:p>
            <a:r>
              <a:rPr lang="en-US" dirty="0"/>
              <a:t>Refactor concrete implementations into interfaces (use Single Responsibility Principle)</a:t>
            </a:r>
          </a:p>
          <a:p>
            <a:r>
              <a:rPr lang="en-US" dirty="0"/>
              <a:t>Identify static references</a:t>
            </a:r>
          </a:p>
          <a:p>
            <a:r>
              <a:rPr lang="en-US" dirty="0"/>
              <a:t>Modify existing code to depend on interfaces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6438"/>
            <a:ext cx="5467350" cy="129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55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Inject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6414" y="1825625"/>
            <a:ext cx="4837386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Instead of “</a:t>
            </a:r>
            <a:r>
              <a:rPr lang="en-US" dirty="0" err="1"/>
              <a:t>newing</a:t>
            </a:r>
            <a:r>
              <a:rPr lang="en-US" dirty="0"/>
              <a:t>” up objects or using static references, pass dependencies to the class</a:t>
            </a:r>
          </a:p>
          <a:p>
            <a:r>
              <a:rPr lang="en-US" dirty="0"/>
              <a:t>Enables swapping concrete implementation</a:t>
            </a:r>
          </a:p>
          <a:p>
            <a:pPr marL="0" indent="0">
              <a:buNone/>
            </a:pPr>
            <a:r>
              <a:rPr lang="en-US" dirty="0"/>
              <a:t>But..</a:t>
            </a:r>
          </a:p>
          <a:p>
            <a:r>
              <a:rPr lang="en-US" dirty="0"/>
              <a:t>Painful to create all the dependencies when you want an object</a:t>
            </a:r>
          </a:p>
          <a:p>
            <a:r>
              <a:rPr lang="en-US" dirty="0"/>
              <a:t>Repeated code, not DRY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9889"/>
            <a:ext cx="5535121" cy="319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6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DI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5897" y="1690688"/>
            <a:ext cx="5145169" cy="15313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Introduce a DI container like Unity</a:t>
            </a:r>
          </a:p>
          <a:p>
            <a:r>
              <a:rPr lang="en-US" dirty="0"/>
              <a:t>Configure default dependency mappings in a single place at startup</a:t>
            </a:r>
          </a:p>
          <a:p>
            <a:r>
              <a:rPr lang="en-US" dirty="0"/>
              <a:t>Refactor existing code to take dependencies in the constructor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95041" cy="288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4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Isolate Dependencies in 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5897" y="1690688"/>
            <a:ext cx="5145169" cy="153139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Unit Tests and Integration Test in separate projects</a:t>
            </a:r>
          </a:p>
          <a:p>
            <a:r>
              <a:rPr lang="en-US" dirty="0"/>
              <a:t>Use isolation framework like </a:t>
            </a:r>
            <a:r>
              <a:rPr lang="en-US" dirty="0" err="1"/>
              <a:t>Moq</a:t>
            </a:r>
            <a:r>
              <a:rPr lang="en-US" dirty="0"/>
              <a:t> and/or fakes</a:t>
            </a:r>
          </a:p>
          <a:p>
            <a:r>
              <a:rPr lang="en-US" dirty="0"/>
              <a:t>Unit Tests part of CI build to ensure unit tests are maintained</a:t>
            </a:r>
          </a:p>
          <a:p>
            <a:r>
              <a:rPr lang="en-US" dirty="0"/>
              <a:t>Integration Tests part of nightly build because they are still important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95041" cy="288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3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575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Dependency Injection, Unit Testing and Mocking</vt:lpstr>
      <vt:lpstr>Agenda</vt:lpstr>
      <vt:lpstr>MyPizza.com Startup</vt:lpstr>
      <vt:lpstr>Sprint 1 Code</vt:lpstr>
      <vt:lpstr>Plan to Improve the Code</vt:lpstr>
      <vt:lpstr>Step 1: Design for Testability</vt:lpstr>
      <vt:lpstr>Step 2: Inject Dependencies</vt:lpstr>
      <vt:lpstr>Step 3: DI Container</vt:lpstr>
      <vt:lpstr>Step 4: Isolate Dependencies in Unit Tests</vt:lpstr>
      <vt:lpstr>Closer Look at Unit and Integration Tests</vt:lpstr>
      <vt:lpstr>Good Unit Tests</vt:lpstr>
      <vt:lpstr>Summary</vt:lpstr>
      <vt:lpstr>Show and Tell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2018-05-16T12:06:58Z</dcterms:created>
  <dcterms:modified xsi:type="dcterms:W3CDTF">2018-05-16T12:07:31Z</dcterms:modified>
</cp:coreProperties>
</file>