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89CD-0CCF-D445-B639-33E586F7B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26904-4A55-924C-958E-F8E699951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1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DF94-5D9E-0149-A53B-25DA010E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--bs-light and --bs-light-</a:t>
            </a:r>
            <a:r>
              <a:rPr lang="en-US" dirty="0" err="1"/>
              <a:t>rgb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70A3-C0DE-D842-802F-D75F790DD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does not has an alternative in bootstrap classes or variables: #f8f9fa</a:t>
            </a:r>
          </a:p>
          <a:p>
            <a:pPr marL="0" indent="0">
              <a:buNone/>
            </a:pPr>
            <a:r>
              <a:rPr lang="en-US" dirty="0" err="1"/>
              <a:t>rgb</a:t>
            </a:r>
            <a:r>
              <a:rPr lang="en-US" dirty="0"/>
              <a:t>(248, 249, 250)</a:t>
            </a:r>
          </a:p>
        </p:txBody>
      </p:sp>
    </p:spTree>
    <p:extLst>
      <p:ext uri="{BB962C8B-B14F-4D97-AF65-F5344CB8AC3E}">
        <p14:creationId xmlns:p14="http://schemas.microsoft.com/office/powerpoint/2010/main" val="362296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BA04-26D6-C147-BE10-3821CE30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--bs-dark, --bs-gray—900, --bs-body-color  and --bs-body-</a:t>
            </a:r>
            <a:r>
              <a:rPr lang="en-US" dirty="0" err="1"/>
              <a:t>rgb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D245-B960-6740-9C0D-8E393D451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have the same color which is the same as the text-dark: #212529</a:t>
            </a:r>
          </a:p>
          <a:p>
            <a:pPr marL="0" indent="0">
              <a:buNone/>
            </a:pPr>
            <a:r>
              <a:rPr lang="en-US" dirty="0" err="1"/>
              <a:t>rgb</a:t>
            </a:r>
            <a:r>
              <a:rPr lang="en-US" dirty="0"/>
              <a:t>(33, 37, 41)</a:t>
            </a:r>
          </a:p>
        </p:txBody>
      </p:sp>
    </p:spTree>
    <p:extLst>
      <p:ext uri="{BB962C8B-B14F-4D97-AF65-F5344CB8AC3E}">
        <p14:creationId xmlns:p14="http://schemas.microsoft.com/office/powerpoint/2010/main" val="144732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D5DD-A78E-0842-88CC-261778F9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--bs-font-sans-serif and --bs-font-monospace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375D-FAFF-7B4C-BAF1-A52E6CCB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are used to change the font families of the text</a:t>
            </a:r>
          </a:p>
        </p:txBody>
      </p:sp>
    </p:spTree>
    <p:extLst>
      <p:ext uri="{BB962C8B-B14F-4D97-AF65-F5344CB8AC3E}">
        <p14:creationId xmlns:p14="http://schemas.microsoft.com/office/powerpoint/2010/main" val="321034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3711-4E91-8249-BC76-9677221F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7860-9A52-D641-A339-A90C979D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used to add linear gradient as a background image but it will be just noticed on the dark screen and not the light one</a:t>
            </a:r>
          </a:p>
        </p:txBody>
      </p:sp>
    </p:spTree>
    <p:extLst>
      <p:ext uri="{BB962C8B-B14F-4D97-AF65-F5344CB8AC3E}">
        <p14:creationId xmlns:p14="http://schemas.microsoft.com/office/powerpoint/2010/main" val="53658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281B-9CA5-9347-8644-1F67A4AD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--bs-dark-</a:t>
            </a:r>
            <a:r>
              <a:rPr lang="en-US" dirty="0" err="1"/>
              <a:t>rgb</a:t>
            </a:r>
            <a:r>
              <a:rPr lang="en-US" dirty="0"/>
              <a:t> and --bs-white-</a:t>
            </a:r>
            <a:r>
              <a:rPr lang="en-US" dirty="0" err="1"/>
              <a:t>rgb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55FE-C89D-5B47-B141-AD7BD6D1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Like you’re black or white in CSS</a:t>
            </a:r>
          </a:p>
          <a:p>
            <a:pPr marL="0" indent="0">
              <a:buNone/>
            </a:pPr>
            <a:r>
              <a:rPr lang="en-US" dirty="0" err="1"/>
              <a:t>Rgb</a:t>
            </a:r>
            <a:r>
              <a:rPr lang="en-US" dirty="0"/>
              <a:t> for black: 0, 0, 0</a:t>
            </a:r>
          </a:p>
          <a:p>
            <a:pPr marL="0" indent="0">
              <a:buNone/>
            </a:pPr>
            <a:r>
              <a:rPr lang="en-US" dirty="0" err="1"/>
              <a:t>Rgb</a:t>
            </a:r>
            <a:r>
              <a:rPr lang="en-US" dirty="0"/>
              <a:t> for white: 255, 255, 255</a:t>
            </a:r>
          </a:p>
        </p:txBody>
      </p:sp>
    </p:spTree>
    <p:extLst>
      <p:ext uri="{BB962C8B-B14F-4D97-AF65-F5344CB8AC3E}">
        <p14:creationId xmlns:p14="http://schemas.microsoft.com/office/powerpoint/2010/main" val="67986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482B-21C6-6B43-A4C7-D9688EA9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--bs-body-font-family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D4E1-0CF6-B849-A657-8D2874775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contains var(--bs-font-sans-serif) which we talked about before</a:t>
            </a:r>
          </a:p>
        </p:txBody>
      </p:sp>
    </p:spTree>
    <p:extLst>
      <p:ext uri="{BB962C8B-B14F-4D97-AF65-F5344CB8AC3E}">
        <p14:creationId xmlns:p14="http://schemas.microsoft.com/office/powerpoint/2010/main" val="12151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0F8D-E0D3-AF4F-B5FD-FD1C3DF8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--bs-body-font-size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7592-7FFB-0B49-84FB-91845AEA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Font size: 1rem</a:t>
            </a:r>
          </a:p>
        </p:txBody>
      </p:sp>
    </p:spTree>
    <p:extLst>
      <p:ext uri="{BB962C8B-B14F-4D97-AF65-F5344CB8AC3E}">
        <p14:creationId xmlns:p14="http://schemas.microsoft.com/office/powerpoint/2010/main" val="97590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AD77-3FF3-CB42-BAC8-FAEFEF21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--bs-body-font-weigh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EEDF-B0AF-F448-8493-0E00AACD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--bs-body-font-weight: 400</a:t>
            </a:r>
          </a:p>
        </p:txBody>
      </p:sp>
    </p:spTree>
    <p:extLst>
      <p:ext uri="{BB962C8B-B14F-4D97-AF65-F5344CB8AC3E}">
        <p14:creationId xmlns:p14="http://schemas.microsoft.com/office/powerpoint/2010/main" val="307566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4EBA-6767-BB47-8635-84422096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--bs-body-line-height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BAD61-5208-1641-B663-AC6AF956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--bs-body-line-height: 1.5;</a:t>
            </a:r>
          </a:p>
        </p:txBody>
      </p:sp>
    </p:spTree>
    <p:extLst>
      <p:ext uri="{BB962C8B-B14F-4D97-AF65-F5344CB8AC3E}">
        <p14:creationId xmlns:p14="http://schemas.microsoft.com/office/powerpoint/2010/main" val="642398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C937-1ED6-874B-B0B8-8D0EB285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--bs-body-</a:t>
            </a:r>
            <a:r>
              <a:rPr lang="en-US" dirty="0" err="1"/>
              <a:t>bg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F921-633F-3A42-B19E-B654C00A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--bs-body-</a:t>
            </a:r>
            <a:r>
              <a:rPr lang="en-US" dirty="0" err="1"/>
              <a:t>bg</a:t>
            </a:r>
            <a:r>
              <a:rPr lang="en-US" dirty="0"/>
              <a:t>: #</a:t>
            </a:r>
            <a:r>
              <a:rPr lang="en-US" dirty="0" err="1"/>
              <a:t>fff</a:t>
            </a:r>
            <a:r>
              <a:rPr lang="en-US" dirty="0"/>
              <a:t>; which is white</a:t>
            </a:r>
          </a:p>
        </p:txBody>
      </p:sp>
    </p:spTree>
    <p:extLst>
      <p:ext uri="{BB962C8B-B14F-4D97-AF65-F5344CB8AC3E}">
        <p14:creationId xmlns:p14="http://schemas.microsoft.com/office/powerpoint/2010/main" val="107545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1EA8-0273-024D-A26D-FBE750EE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--bs-blue, –-bs-primary and --bs-primary-</a:t>
            </a:r>
            <a:r>
              <a:rPr lang="en-US" dirty="0" err="1"/>
              <a:t>rgb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FFD8-B252-7A40-BB20-DB737665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Theyhave</a:t>
            </a:r>
            <a:r>
              <a:rPr lang="en-US" dirty="0"/>
              <a:t> exactly the same color with no difference between them.</a:t>
            </a:r>
          </a:p>
          <a:p>
            <a:pPr marL="0" indent="0">
              <a:buNone/>
            </a:pPr>
            <a:r>
              <a:rPr lang="en-US" dirty="0"/>
              <a:t>They give the primary color we talked about which is #0d6efd in the CSS.</a:t>
            </a:r>
          </a:p>
          <a:p>
            <a:pPr marL="0" indent="0">
              <a:buNone/>
            </a:pPr>
            <a:r>
              <a:rPr lang="en-US" dirty="0"/>
              <a:t>The --bs-primary-</a:t>
            </a:r>
            <a:r>
              <a:rPr lang="en-US" dirty="0" err="1"/>
              <a:t>rgb</a:t>
            </a:r>
            <a:r>
              <a:rPr lang="en-US" dirty="0"/>
              <a:t> is coded in the </a:t>
            </a:r>
            <a:r>
              <a:rPr lang="en-US" dirty="0" err="1"/>
              <a:t>rgb</a:t>
            </a:r>
            <a:r>
              <a:rPr lang="en-US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162972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005F-ED90-094C-A3AC-5F1DF533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2166257"/>
          </a:xfrm>
        </p:spPr>
        <p:txBody>
          <a:bodyPr>
            <a:normAutofit/>
          </a:bodyPr>
          <a:lstStyle/>
          <a:p>
            <a:r>
              <a:rPr lang="en-US" dirty="0"/>
              <a:t>--bs-gray-dark and --bs-gray-800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DCC4-DDC9-524F-8FD7-AB5CFA0A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113314"/>
            <a:ext cx="9601200" cy="2754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They both have the same color in bootstrap #343a40;</a:t>
            </a:r>
          </a:p>
          <a:p>
            <a:pPr marL="0" indent="0">
              <a:buNone/>
            </a:pPr>
            <a:r>
              <a:rPr lang="en-US" dirty="0"/>
              <a:t>They can be used as notes as we did for the secondary color. They –-bs-gray-number can be used for the degree color you would like to 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4F4B-ED86-2D46-9185-39B2838E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--bs-gray-number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13FC-9D45-7F4F-A438-92B88A3B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6029"/>
            <a:ext cx="9601200" cy="4441371"/>
          </a:xfrm>
        </p:spPr>
        <p:txBody>
          <a:bodyPr/>
          <a:lstStyle/>
          <a:p>
            <a:r>
              <a:rPr lang="en-US" dirty="0"/>
              <a:t>--bs-gray-100: #f8f9fa;</a:t>
            </a:r>
          </a:p>
          <a:p>
            <a:r>
              <a:rPr lang="en-US" dirty="0"/>
              <a:t>--bs-gray-200: #e9ecef;</a:t>
            </a:r>
          </a:p>
          <a:p>
            <a:r>
              <a:rPr lang="en-US" dirty="0"/>
              <a:t>--bs-gray-300: #dee2e6;</a:t>
            </a:r>
          </a:p>
          <a:p>
            <a:r>
              <a:rPr lang="en-US" dirty="0"/>
              <a:t>--bs-gray-400: #ced4da;</a:t>
            </a:r>
          </a:p>
          <a:p>
            <a:r>
              <a:rPr lang="en-US" dirty="0"/>
              <a:t>--bs-gray-500: #adb5bd;</a:t>
            </a:r>
          </a:p>
          <a:p>
            <a:r>
              <a:rPr lang="en-US" dirty="0"/>
              <a:t>--bs-gray-600: #6c757d;</a:t>
            </a:r>
          </a:p>
          <a:p>
            <a:r>
              <a:rPr lang="en-US" dirty="0"/>
              <a:t>--bs-gray-700: #495057;</a:t>
            </a:r>
          </a:p>
          <a:p>
            <a:r>
              <a:rPr lang="en-US" dirty="0"/>
              <a:t>--bs-gray-800: #343a40; </a:t>
            </a:r>
            <a:r>
              <a:rPr lang="en-US" dirty="0">
                <a:solidFill>
                  <a:srgbClr val="FF0000"/>
                </a:solidFill>
              </a:rPr>
              <a:t>Note: The same as –-bs-gray-dark</a:t>
            </a:r>
          </a:p>
          <a:p>
            <a:r>
              <a:rPr lang="en-US" dirty="0"/>
              <a:t>--bs-gray-900: #212529;</a:t>
            </a:r>
          </a:p>
        </p:txBody>
      </p:sp>
    </p:spTree>
    <p:extLst>
      <p:ext uri="{BB962C8B-B14F-4D97-AF65-F5344CB8AC3E}">
        <p14:creationId xmlns:p14="http://schemas.microsoft.com/office/powerpoint/2010/main" val="87083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0271-3EDD-4A4C-9E4A-723EF1A8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--bs-gray, secondary and --bs-gray-600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9D8CA-2719-4745-858E-3403DE70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have the same color as the text-secondary which is: #212529</a:t>
            </a:r>
          </a:p>
        </p:txBody>
      </p:sp>
    </p:spTree>
    <p:extLst>
      <p:ext uri="{BB962C8B-B14F-4D97-AF65-F5344CB8AC3E}">
        <p14:creationId xmlns:p14="http://schemas.microsoft.com/office/powerpoint/2010/main" val="278491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5C13-014F-4F42-8EFA-D8946616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--bs-green, success and --bs-success-</a:t>
            </a:r>
            <a:r>
              <a:rPr lang="en-US" dirty="0" err="1"/>
              <a:t>rgb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E1CC9-1D70-B949-B313-9CCE1D18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have the same color as the text-success: #198754</a:t>
            </a:r>
          </a:p>
          <a:p>
            <a:pPr marL="0" indent="0">
              <a:buNone/>
            </a:pPr>
            <a:r>
              <a:rPr lang="en-US" dirty="0"/>
              <a:t>--bs-success-</a:t>
            </a:r>
            <a:r>
              <a:rPr lang="en-US" dirty="0" err="1"/>
              <a:t>rgb</a:t>
            </a:r>
            <a:r>
              <a:rPr lang="en-US" dirty="0"/>
              <a:t> is coded in the </a:t>
            </a:r>
            <a:r>
              <a:rPr lang="en-US" dirty="0" err="1"/>
              <a:t>rgb</a:t>
            </a:r>
            <a:r>
              <a:rPr lang="en-US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40188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0062-466A-5B41-BAB4-0FDBA866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--bs-cyan, info and --bs-info-</a:t>
            </a:r>
            <a:r>
              <a:rPr lang="en-US" dirty="0" err="1"/>
              <a:t>rgb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6CBA-2F5A-8544-B73E-BD53403D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have exactly the same color as the text-info: #0dcaf0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7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483E-0C67-1045-9C7B-6FA6891B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--bs-yellow, warning and --bs-warning-</a:t>
            </a:r>
            <a:r>
              <a:rPr lang="en-US" dirty="0" err="1"/>
              <a:t>rgb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580D-EF88-964A-AEC0-65318550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have the same color as the text-warning: #ffc107</a:t>
            </a:r>
          </a:p>
          <a:p>
            <a:pPr marL="0" indent="0">
              <a:buNone/>
            </a:pPr>
            <a:r>
              <a:rPr lang="en-US" dirty="0" err="1"/>
              <a:t>rgb</a:t>
            </a:r>
            <a:r>
              <a:rPr lang="en-US" dirty="0"/>
              <a:t>(255, 193, 7)</a:t>
            </a:r>
          </a:p>
        </p:txBody>
      </p:sp>
    </p:spTree>
    <p:extLst>
      <p:ext uri="{BB962C8B-B14F-4D97-AF65-F5344CB8AC3E}">
        <p14:creationId xmlns:p14="http://schemas.microsoft.com/office/powerpoint/2010/main" val="228900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2904-E4E0-8B4C-B8D4-BD237AD1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--bs-red, danger and --bs-danger-</a:t>
            </a:r>
            <a:r>
              <a:rPr lang="en-US" dirty="0" err="1"/>
              <a:t>rgb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BF6B-ED52-1849-8813-2739488C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have the same color as the text-danger: #dc3545</a:t>
            </a:r>
          </a:p>
          <a:p>
            <a:pPr marL="0" indent="0">
              <a:buNone/>
            </a:pPr>
            <a:r>
              <a:rPr lang="en-US" dirty="0" err="1"/>
              <a:t>rgb</a:t>
            </a:r>
            <a:r>
              <a:rPr lang="en-US" dirty="0"/>
              <a:t>(220, 53, 69)</a:t>
            </a:r>
          </a:p>
        </p:txBody>
      </p:sp>
    </p:spTree>
    <p:extLst>
      <p:ext uri="{BB962C8B-B14F-4D97-AF65-F5344CB8AC3E}">
        <p14:creationId xmlns:p14="http://schemas.microsoft.com/office/powerpoint/2010/main" val="28656323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74</TotalTime>
  <Words>456</Words>
  <Application>Microsoft Macintosh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Franklin Gothic Book</vt:lpstr>
      <vt:lpstr>Crop</vt:lpstr>
      <vt:lpstr>CSS Variables</vt:lpstr>
      <vt:lpstr>--bs-blue, –-bs-primary and --bs-primary-rgb</vt:lpstr>
      <vt:lpstr>--bs-gray-dark and --bs-gray-800</vt:lpstr>
      <vt:lpstr>--bs-gray-number</vt:lpstr>
      <vt:lpstr>--bs-gray, secondary and --bs-gray-600</vt:lpstr>
      <vt:lpstr>--bs-green, success and --bs-success-rgb</vt:lpstr>
      <vt:lpstr>--bs-cyan, info and --bs-info-rgb</vt:lpstr>
      <vt:lpstr>--bs-yellow, warning and --bs-warning-rgb</vt:lpstr>
      <vt:lpstr>--bs-red, danger and --bs-danger-rgb</vt:lpstr>
      <vt:lpstr>--bs-light and --bs-light-rgb</vt:lpstr>
      <vt:lpstr>--bs-dark, --bs-gray—900, --bs-body-color  and --bs-body-rgb</vt:lpstr>
      <vt:lpstr>--bs-font-sans-serif and --bs-font-monospace</vt:lpstr>
      <vt:lpstr>--bs-gradient</vt:lpstr>
      <vt:lpstr>--bs-dark-rgb and --bs-white-rgb</vt:lpstr>
      <vt:lpstr>--bs-body-font-family</vt:lpstr>
      <vt:lpstr>--bs-body-font-size</vt:lpstr>
      <vt:lpstr>--bs-body-font-weigh</vt:lpstr>
      <vt:lpstr>--bs-body-line-height</vt:lpstr>
      <vt:lpstr>--bs-body-bg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Variables</dc:title>
  <dc:creator>Microsoft Office User</dc:creator>
  <cp:lastModifiedBy>Microsoft Office User</cp:lastModifiedBy>
  <cp:revision>5</cp:revision>
  <dcterms:created xsi:type="dcterms:W3CDTF">2021-08-01T02:56:07Z</dcterms:created>
  <dcterms:modified xsi:type="dcterms:W3CDTF">2021-08-10T06:31:36Z</dcterms:modified>
</cp:coreProperties>
</file>