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083A-B3C4-6D46-B462-A19A34483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A228-9A37-B54E-9560-668DA3BB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2B6-1E5E-BD43-BEA9-7EE7ECA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and Success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1E8C-3BF5-C944-98B2-2CE01E59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color has its own meaning. For example, we can use danger color to show that there is an error as the image mentioned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1D3BD-BD14-2E45-A61E-499CF3EC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54350"/>
            <a:ext cx="5270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9899-934B-3943-8E9C-2FB6AC00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and Success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737D-0014-654F-B5F6-09733B4C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Success color can be used as the opposite purpose of the danger, which is there is no error and everything is working good.</a:t>
            </a:r>
          </a:p>
        </p:txBody>
      </p:sp>
    </p:spTree>
    <p:extLst>
      <p:ext uri="{BB962C8B-B14F-4D97-AF65-F5344CB8AC3E}">
        <p14:creationId xmlns:p14="http://schemas.microsoft.com/office/powerpoint/2010/main" val="21771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0E1C-D45A-BE49-AF6D-51C1CF7E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CBD2-FF6E-1047-AE2F-C788E627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Secondary color can be used as a note on the web page with a smaller font size as mentioned in the image below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4C66-EB96-564B-B459-7795A522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3028950"/>
            <a:ext cx="9359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5C9C-0D39-3648-AD19-0A0C924D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1B3-21A7-9944-A109-7C65B812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color can be used for the buttons of sign in and sign out for an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6E147-A7F9-7442-A41B-6AE1B543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86957"/>
            <a:ext cx="9601200" cy="30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8B07-BC64-854F-8162-9AB9358E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877B-01A5-1C48-B94A-CCED4A5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Warning color can be used as an alert on the screen to warn the user that something may happen. For example, your login session will end up in 5 minutes, save your work better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DE6-69EF-0941-A365-E42ADF92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DD9E-F8A6-E749-B7F5-46303EF4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certain purpose for the info.. It can be used for dark themes as an alert</a:t>
            </a:r>
          </a:p>
        </p:txBody>
      </p:sp>
    </p:spTree>
    <p:extLst>
      <p:ext uri="{BB962C8B-B14F-4D97-AF65-F5344CB8AC3E}">
        <p14:creationId xmlns:p14="http://schemas.microsoft.com/office/powerpoint/2010/main" val="290150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1BD0-3FFB-9542-AE7B-85B8AB82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and dark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5B3-BC75-9F45-9019-F895AB2D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Light color can be used for dark backgrounds and dark themes</a:t>
            </a:r>
          </a:p>
          <a:p>
            <a:pPr marL="0" indent="0">
              <a:buNone/>
            </a:pPr>
            <a:r>
              <a:rPr lang="en-US" dirty="0"/>
              <a:t>Dark color can be used as a color instead of the basic black color. For example, &lt;body class=“text-dark”&gt;</a:t>
            </a:r>
          </a:p>
          <a:p>
            <a:pPr marL="0" indent="0">
              <a:buNone/>
            </a:pPr>
            <a:r>
              <a:rPr lang="en-US" dirty="0"/>
              <a:t>This body has the dark color customized by bootstrap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6963935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221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Colors</vt:lpstr>
      <vt:lpstr>Danger and Success colors</vt:lpstr>
      <vt:lpstr>Danger and Success colors</vt:lpstr>
      <vt:lpstr>Secondary Color</vt:lpstr>
      <vt:lpstr>Primary color</vt:lpstr>
      <vt:lpstr>Warning color</vt:lpstr>
      <vt:lpstr>Info</vt:lpstr>
      <vt:lpstr>Light and dark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</dc:title>
  <dc:creator>Microsoft Office User</dc:creator>
  <cp:lastModifiedBy>Microsoft Office User</cp:lastModifiedBy>
  <cp:revision>5</cp:revision>
  <dcterms:created xsi:type="dcterms:W3CDTF">2021-08-01T02:39:11Z</dcterms:created>
  <dcterms:modified xsi:type="dcterms:W3CDTF">2021-09-12T20:49:22Z</dcterms:modified>
</cp:coreProperties>
</file>