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000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D8FAD-D368-D449-A4EE-33E6D6118B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breadcrumb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D8464-DF08-744E-B378-DE897685FC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Taught by </a:t>
            </a:r>
            <a:r>
              <a:rPr lang="en-US" dirty="0" err="1"/>
              <a:t>Yossef</a:t>
            </a:r>
            <a:r>
              <a:rPr lang="en-US" dirty="0"/>
              <a:t> Ayman </a:t>
            </a:r>
            <a:r>
              <a:rPr lang="en-US" dirty="0" err="1"/>
              <a:t>Zedan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416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7BA8C-F049-2C4B-8062-394148C16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42257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4D9EC-9C9E-6544-A7F1-C1D731CA3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28057"/>
            <a:ext cx="9601200" cy="453934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Indicate the current page’s location within a navigational hierarchy that automatically adds separators via CSS.</a:t>
            </a:r>
          </a:p>
        </p:txBody>
      </p:sp>
    </p:spTree>
    <p:extLst>
      <p:ext uri="{BB962C8B-B14F-4D97-AF65-F5344CB8AC3E}">
        <p14:creationId xmlns:p14="http://schemas.microsoft.com/office/powerpoint/2010/main" val="3496281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7BA8C-F049-2C4B-8062-394148C16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42257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4D9EC-9C9E-6544-A7F1-C1D731CA3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28057"/>
            <a:ext cx="9601200" cy="4539343"/>
          </a:xfrm>
        </p:spPr>
        <p:txBody>
          <a:bodyPr/>
          <a:lstStyle/>
          <a:p>
            <a:r>
              <a:rPr lang="en-US" dirty="0"/>
              <a:t>Use an ordered or unordered list with linked list items to create a minimally styled breadcrumb. Use the utilities to add additional styles as desired.</a:t>
            </a:r>
          </a:p>
          <a:p>
            <a:pPr marL="0" indent="0">
              <a:buNone/>
            </a:pPr>
            <a:r>
              <a:rPr lang="en-US" dirty="0"/>
              <a:t>&lt;nav aria-label="breadcrumb"&gt; 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ol</a:t>
            </a:r>
            <a:r>
              <a:rPr lang="en-US" dirty="0"/>
              <a:t> class="breadcrumb"&gt; </a:t>
            </a:r>
            <a:br>
              <a:rPr lang="en-US" dirty="0"/>
            </a:br>
            <a:r>
              <a:rPr lang="en-US" dirty="0"/>
              <a:t>&lt;li class="breadcrumb-item"&gt;&lt;a </a:t>
            </a:r>
            <a:r>
              <a:rPr lang="en-US" dirty="0" err="1"/>
              <a:t>href</a:t>
            </a:r>
            <a:r>
              <a:rPr lang="en-US" dirty="0"/>
              <a:t>="#"&gt;Home&lt;/a&gt;&lt;/li&gt; </a:t>
            </a:r>
            <a:br>
              <a:rPr lang="en-US" dirty="0"/>
            </a:br>
            <a:r>
              <a:rPr lang="en-US" dirty="0"/>
              <a:t>&lt;li class="breadcrumb-item"&gt;&lt;a </a:t>
            </a:r>
            <a:r>
              <a:rPr lang="en-US" dirty="0" err="1"/>
              <a:t>href</a:t>
            </a:r>
            <a:r>
              <a:rPr lang="en-US" dirty="0"/>
              <a:t>="#"&gt;Library&lt;/a&gt;&lt;/li&gt; </a:t>
            </a:r>
            <a:br>
              <a:rPr lang="en-US" dirty="0"/>
            </a:br>
            <a:r>
              <a:rPr lang="en-US" dirty="0"/>
              <a:t>&lt;li class="breadcrumb-item active"&gt;Data&lt;/li&gt; 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ol</a:t>
            </a:r>
            <a:r>
              <a:rPr lang="en-US" dirty="0"/>
              <a:t>&gt; </a:t>
            </a:r>
            <a:br>
              <a:rPr lang="en-US" dirty="0"/>
            </a:br>
            <a:r>
              <a:rPr lang="en-US" dirty="0"/>
              <a:t>&lt;/nav&gt;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E5A7EB-1CB7-5F4E-8D66-F0ABB186A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2572" y="3856264"/>
            <a:ext cx="29972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660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7BA8C-F049-2C4B-8062-394148C16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42257"/>
          </a:xfrm>
        </p:spPr>
        <p:txBody>
          <a:bodyPr>
            <a:normAutofit fontScale="90000"/>
          </a:bodyPr>
          <a:lstStyle/>
          <a:p>
            <a:r>
              <a:rPr lang="en-US" dirty="0"/>
              <a:t>Dividers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4D9EC-9C9E-6544-A7F1-C1D731CA3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28057"/>
            <a:ext cx="9601200" cy="4539343"/>
          </a:xfrm>
        </p:spPr>
        <p:txBody>
          <a:bodyPr/>
          <a:lstStyle/>
          <a:p>
            <a:r>
              <a:rPr lang="en-US" dirty="0"/>
              <a:t>Dividers are automatically added in CSS through ::before and content They can be changed by modifying a local CSS custom property --bs-breadcrumb-divider, or through the $breadcrumb-divider Sass variable — and $breadcrumb-divider-flipped for its RTL counterpart, if needed. We default to our Sass variable, which is set as a fallback to the custom property. This way, you get a global divider that you can override without recompiling CSS at any time.</a:t>
            </a:r>
          </a:p>
          <a:p>
            <a:pPr marL="0" indent="0">
              <a:buNone/>
            </a:pPr>
            <a:r>
              <a:rPr lang="en-US" dirty="0"/>
              <a:t>&lt;nav style="--bs-breadcrumb-divider: '&gt;';" aria-label="breadcrumb"&gt; 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ol</a:t>
            </a:r>
            <a:r>
              <a:rPr lang="en-US" dirty="0"/>
              <a:t> class="breadcrumb"&gt; </a:t>
            </a:r>
            <a:br>
              <a:rPr lang="en-US" dirty="0"/>
            </a:br>
            <a:r>
              <a:rPr lang="en-US" dirty="0"/>
              <a:t>&lt;li class="breadcrumb-item"&gt;&lt;a </a:t>
            </a:r>
            <a:r>
              <a:rPr lang="en-US" dirty="0" err="1"/>
              <a:t>href</a:t>
            </a:r>
            <a:r>
              <a:rPr lang="en-US" dirty="0"/>
              <a:t>="#"&gt;Home&lt;/a&gt;&lt;/li&gt; </a:t>
            </a:r>
            <a:br>
              <a:rPr lang="en-US" dirty="0"/>
            </a:br>
            <a:r>
              <a:rPr lang="en-US" dirty="0"/>
              <a:t>&lt;li class="breadcrumb-item active" aria-current="page"&gt;Library&lt;/li&gt; 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ol</a:t>
            </a:r>
            <a:r>
              <a:rPr lang="en-US" dirty="0"/>
              <a:t>&gt; </a:t>
            </a:r>
            <a:br>
              <a:rPr lang="en-US" dirty="0"/>
            </a:br>
            <a:r>
              <a:rPr lang="en-US" dirty="0"/>
              <a:t>&lt;/nav&gt;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5F7CF8-96DD-704D-B3B9-77CFB5CA3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864" y="4958443"/>
            <a:ext cx="20193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57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7BA8C-F049-2C4B-8062-394148C16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42257"/>
          </a:xfrm>
        </p:spPr>
        <p:txBody>
          <a:bodyPr>
            <a:normAutofit fontScale="90000"/>
          </a:bodyPr>
          <a:lstStyle/>
          <a:p>
            <a:r>
              <a:rPr lang="en-US" dirty="0"/>
              <a:t>Dividers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4D9EC-9C9E-6544-A7F1-C1D731CA3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28057"/>
            <a:ext cx="9601200" cy="4539343"/>
          </a:xfrm>
        </p:spPr>
        <p:txBody>
          <a:bodyPr/>
          <a:lstStyle/>
          <a:p>
            <a:r>
              <a:rPr lang="en-US" dirty="0"/>
              <a:t>It’s also possible to use an </a:t>
            </a:r>
            <a:r>
              <a:rPr lang="en-US" b="1" dirty="0"/>
              <a:t>embedded SVG icon</a:t>
            </a:r>
            <a:r>
              <a:rPr lang="en-US" dirty="0"/>
              <a:t>. Apply it via our CSS custom property, or use the Sass variable.</a:t>
            </a:r>
          </a:p>
          <a:p>
            <a:pPr marL="0" indent="0">
              <a:buNone/>
            </a:pPr>
            <a:r>
              <a:rPr lang="en-US" dirty="0"/>
              <a:t>&lt;nav style="--bs-breadcrumb-divider: </a:t>
            </a:r>
            <a:r>
              <a:rPr lang="en-US" dirty="0" err="1"/>
              <a:t>url</a:t>
            </a:r>
            <a:r>
              <a:rPr lang="en-US" dirty="0"/>
              <a:t>(&amp;#34;data:image/svg+xml,%3Csvg </a:t>
            </a:r>
            <a:r>
              <a:rPr lang="en-US" dirty="0" err="1"/>
              <a:t>xmlns</a:t>
            </a:r>
            <a:r>
              <a:rPr lang="en-US" dirty="0"/>
              <a:t>='http://www.w3.org/2000/</a:t>
            </a:r>
            <a:r>
              <a:rPr lang="en-US" dirty="0" err="1"/>
              <a:t>svg</a:t>
            </a:r>
            <a:r>
              <a:rPr lang="en-US" dirty="0"/>
              <a:t>' width='8' height='8'%3E%3Cpath d='M2.5 0L1 1.5 3.5 4 1 6.5 2.5 8l4-4-4-4z' fill='</a:t>
            </a:r>
            <a:r>
              <a:rPr lang="en-US" dirty="0" err="1"/>
              <a:t>currentColor</a:t>
            </a:r>
            <a:r>
              <a:rPr lang="en-US" dirty="0"/>
              <a:t>'/%3E%3C/svg%3E&amp;#34;);" aria-label="breadcrumb"&gt; 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ol</a:t>
            </a:r>
            <a:r>
              <a:rPr lang="en-US" dirty="0"/>
              <a:t> class="breadcrumb"&gt; </a:t>
            </a:r>
            <a:br>
              <a:rPr lang="en-US" dirty="0"/>
            </a:br>
            <a:r>
              <a:rPr lang="en-US" dirty="0"/>
              <a:t>&lt;li class="breadcrumb-item"&gt;&lt;a </a:t>
            </a:r>
            <a:r>
              <a:rPr lang="en-US" dirty="0" err="1"/>
              <a:t>href</a:t>
            </a:r>
            <a:r>
              <a:rPr lang="en-US" dirty="0"/>
              <a:t>="#"&gt;Home&lt;/a&gt;&lt;/li&gt; </a:t>
            </a:r>
            <a:br>
              <a:rPr lang="en-US" dirty="0"/>
            </a:br>
            <a:r>
              <a:rPr lang="en-US" dirty="0"/>
              <a:t>&lt;li class="breadcrumb-item active" aria-current="page"&gt;Library&lt;/li&gt; 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ol</a:t>
            </a:r>
            <a:r>
              <a:rPr lang="en-US" dirty="0"/>
              <a:t>&gt; </a:t>
            </a:r>
            <a:br>
              <a:rPr lang="en-US" dirty="0"/>
            </a:br>
            <a:r>
              <a:rPr lang="en-US" dirty="0"/>
              <a:t>&lt;/nav&gt;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636BAF-5F39-6D40-9C50-3B53082CF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1828" y="4532993"/>
            <a:ext cx="22860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697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7BA8C-F049-2C4B-8062-394148C16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42257"/>
          </a:xfrm>
        </p:spPr>
        <p:txBody>
          <a:bodyPr>
            <a:normAutofit fontScale="90000"/>
          </a:bodyPr>
          <a:lstStyle/>
          <a:p>
            <a:r>
              <a:rPr lang="en-US" dirty="0"/>
              <a:t>Dividers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4D9EC-9C9E-6544-A7F1-C1D731CA3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28057"/>
            <a:ext cx="9601200" cy="4539343"/>
          </a:xfrm>
        </p:spPr>
        <p:txBody>
          <a:bodyPr/>
          <a:lstStyle/>
          <a:p>
            <a:r>
              <a:rPr lang="en-US" dirty="0"/>
              <a:t>You can also remove the divider setting --bs-breadcrumb-divider: ''; (empty strings in CSS custom properties counts as a value), or setting the Sass variable to $breadcrumb-divider: none;.</a:t>
            </a:r>
          </a:p>
          <a:p>
            <a:pPr marL="0" indent="0">
              <a:buNone/>
            </a:pPr>
            <a:r>
              <a:rPr lang="en-US" dirty="0"/>
              <a:t>&lt;nav style="--bs-breadcrumb-divider: '';" aria-label="breadcrumb"&gt; 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ol</a:t>
            </a:r>
            <a:r>
              <a:rPr lang="en-US" dirty="0"/>
              <a:t> class="breadcrumb"&gt; </a:t>
            </a:r>
            <a:br>
              <a:rPr lang="en-US" dirty="0"/>
            </a:br>
            <a:r>
              <a:rPr lang="en-US" dirty="0"/>
              <a:t>&lt;li class="breadcrumb-item"&gt;&lt;a </a:t>
            </a:r>
            <a:r>
              <a:rPr lang="en-US" dirty="0" err="1"/>
              <a:t>href</a:t>
            </a:r>
            <a:r>
              <a:rPr lang="en-US" dirty="0"/>
              <a:t>="#"&gt;Home&lt;/a&gt;&lt;/li&gt; </a:t>
            </a:r>
            <a:br>
              <a:rPr lang="en-US" dirty="0"/>
            </a:br>
            <a:r>
              <a:rPr lang="en-US" dirty="0"/>
              <a:t>&lt;li class="breadcrumb-item active" aria-current="page"&gt;Library&lt;/li&gt; 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ol</a:t>
            </a:r>
            <a:r>
              <a:rPr lang="en-US"/>
              <a:t>&gt; </a:t>
            </a:r>
            <a:br>
              <a:rPr lang="en-US"/>
            </a:br>
            <a:r>
              <a:rPr lang="en-US"/>
              <a:t>&lt;/nav&gt;</a:t>
            </a:r>
            <a:br>
              <a:rPr lang="en-US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7557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30</TotalTime>
  <Words>498</Words>
  <Application>Microsoft Macintosh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Franklin Gothic Book</vt:lpstr>
      <vt:lpstr>Crop</vt:lpstr>
      <vt:lpstr>breadcrumb</vt:lpstr>
      <vt:lpstr>Overview</vt:lpstr>
      <vt:lpstr>Example</vt:lpstr>
      <vt:lpstr>Dividers</vt:lpstr>
      <vt:lpstr>Dividers</vt:lpstr>
      <vt:lpstr>Dividers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breadcrumb</dc:title>
  <dc:creator>Microsoft Office User</dc:creator>
  <cp:lastModifiedBy>Microsoft Office User</cp:lastModifiedBy>
  <cp:revision>2</cp:revision>
  <dcterms:created xsi:type="dcterms:W3CDTF">2021-08-12T14:30:17Z</dcterms:created>
  <dcterms:modified xsi:type="dcterms:W3CDTF">2021-08-12T15:00:42Z</dcterms:modified>
</cp:coreProperties>
</file>