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06B6-87ED-C541-A368-64720F5C2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bUTTONS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E3CCD-16E2-4E44-B3E7-2EF5F19C0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7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Block buttons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3587-4875-5347-AF13-AFBEE0EE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responsive stacks of full-width, “block buttons” like those in Bootstrap 4 with a mix of our display and gap utilities. By using utilities instead of button specific classes, we have much greater control over spacing, alignment, and responsive behavior</a:t>
            </a:r>
          </a:p>
          <a:p>
            <a:pPr marL="0" indent="0">
              <a:buNone/>
            </a:pPr>
            <a:r>
              <a:rPr lang="en-US" dirty="0"/>
              <a:t>&lt;div class="d-grid gap-2"&gt;</a:t>
            </a:r>
          </a:p>
          <a:p>
            <a:pPr marL="0" indent="0">
              <a:buNone/>
            </a:pPr>
            <a:r>
              <a:rPr lang="en-US" dirty="0"/>
              <a:t>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type="button"&gt;Button&lt;/button&gt; </a:t>
            </a:r>
          </a:p>
          <a:p>
            <a:pPr marL="0" indent="0">
              <a:buNone/>
            </a:pP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type="button"&gt;Button&lt;/button&gt;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F4835F-8562-0F46-8787-343715AB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45000"/>
            <a:ext cx="10033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6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Block buttons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3587-4875-5347-AF13-AFBEE0EE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r>
              <a:rPr lang="en-US" dirty="0"/>
              <a:t>Here we create a responsive variation, starting with vertically stacked buttons until the md breakpoint, where .d-md-block replaces the .d-grid class, thus nullifying the gap-2 utility. Resize your browser to see them change.</a:t>
            </a:r>
          </a:p>
          <a:p>
            <a:pPr marL="0" indent="0">
              <a:buNone/>
            </a:pPr>
            <a:r>
              <a:rPr lang="en-US" dirty="0"/>
              <a:t>&lt;div class="d-grid gap-2 d-md-block"&gt; </a:t>
            </a:r>
          </a:p>
          <a:p>
            <a:pPr marL="0" indent="0">
              <a:buNone/>
            </a:pP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type="button"&gt;Button&lt;/button&gt; </a:t>
            </a:r>
          </a:p>
          <a:p>
            <a:pPr marL="0" indent="0">
              <a:buNone/>
            </a:pP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type="button"&gt;Button&lt;/button&gt;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9A843-140C-CC4B-AE63-5FAEC334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43" y="4228193"/>
            <a:ext cx="2489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Block buttons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3587-4875-5347-AF13-AFBEE0EE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adjust the width of your block buttons with grid column width classes. For example, for a half-width “block button”, use .col-6. Center it horizontally with .mx-auto, too.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4D9D2-ACD1-504E-B68A-6AB6EE24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02908"/>
            <a:ext cx="10096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Block buttons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3587-4875-5347-AF13-AFBEE0EE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r>
              <a:rPr lang="en-US" dirty="0"/>
              <a:t>Additional utilities can be used to adjust the alignment of buttons when horizontal. Here we’ve taken our previous responsive example and added some flex utilities and a margin utility on the button to right align the buttons when they’re no longer stacked.</a:t>
            </a:r>
          </a:p>
          <a:p>
            <a:pPr marL="0" indent="0">
              <a:buNone/>
            </a:pPr>
            <a:r>
              <a:rPr lang="en-US" dirty="0"/>
              <a:t>&lt;div class="d-grid gap-2 d-md-flex justify-content-md-end"&gt;</a:t>
            </a:r>
          </a:p>
          <a:p>
            <a:pPr marL="0" indent="0">
              <a:buNone/>
            </a:pPr>
            <a:r>
              <a:rPr lang="en-US" dirty="0"/>
              <a:t>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me-md-2" type="button"&gt;Button&lt;/button&gt;</a:t>
            </a:r>
          </a:p>
          <a:p>
            <a:pPr marL="0" indent="0">
              <a:buNone/>
            </a:pPr>
            <a:r>
              <a:rPr lang="en-US" dirty="0"/>
              <a:t>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type="button"&gt;Button&lt;/button&gt;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590CD-D9D0-FF4F-BED9-ACFC09E9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52093"/>
            <a:ext cx="10134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1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Toggle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3587-4875-5347-AF13-AFBEE0EE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r>
              <a:rPr lang="en-US" dirty="0"/>
              <a:t>Add data-bs-toggle="button" to toggle a button’s active state. If you’re pre-toggling a button, you must manually add the .active class </a:t>
            </a:r>
            <a:r>
              <a:rPr lang="en-US" b="1" dirty="0"/>
              <a:t>and</a:t>
            </a:r>
            <a:r>
              <a:rPr lang="en-US" dirty="0"/>
              <a:t> aria-pressed="true" to ensure that it is conveyed appropriately to assistive technologies.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data-bs-toggle="button"&gt;Toggle button&lt;/button&gt;</a:t>
            </a:r>
          </a:p>
          <a:p>
            <a:pPr marL="0" indent="0">
              <a:buNone/>
            </a:pPr>
            <a:r>
              <a:rPr lang="en-US" dirty="0"/>
              <a:t>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active" data-bs-toggle="button" aria-pressed="true"&gt;Active toggle button&lt;/button&gt;</a:t>
            </a:r>
          </a:p>
          <a:p>
            <a:pPr marL="0" indent="0">
              <a:buNone/>
            </a:pPr>
            <a:r>
              <a:rPr lang="en-US" dirty="0"/>
              <a:t>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disabled data-bs-toggle="button"&gt; Disabled toggle button&lt;/button&gt;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3ED2-B8AD-D44F-92F9-B9232B31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5060042"/>
            <a:ext cx="6972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9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Toggle states &lt;a&gt; 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3587-4875-5347-AF13-AFBEE0EE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role="button" data-bs-toggle="button"&gt;Toggle link&lt;/a&gt;</a:t>
            </a:r>
          </a:p>
          <a:p>
            <a:pPr marL="0" indent="0">
              <a:buNone/>
            </a:pPr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="#"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active" role="button" data-bs-toggle="button" aria-pressed="true"&gt;Active toggle link&lt;/a&gt; 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disabled role="button" data-bs-toggle="button"&gt;Disabled toggle link&lt;/a&gt;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5737-380B-B24D-A9F1-D70BE76D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79" y="4435928"/>
            <a:ext cx="6007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25A0-C121-254D-9DEC-82DF1C2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Bootstrap includes several predefined button styles, each serving its own semantic purpose, with a few extras thrown in for more control.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-primary"&gt;Primary&lt;/button&gt;&lt;button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-secondary"&gt;Secondary&lt;/button&gt;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-success"&gt;Success&lt;/button&gt;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-danger"&gt;Danger&lt;/button&gt;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-warning"&gt;Warning&lt;/button&gt;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-info"&gt;Info&lt;/button&gt;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-light"&gt;Light&lt;/button&gt;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-dark"&gt;Dark&lt;/button&gt;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-link"&gt;Link&lt;/button&gt;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23C20-2185-8046-9896-EBA61534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40300"/>
            <a:ext cx="9702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8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25A0-C121-254D-9DEC-82DF1C2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Bootstrap includes several predefined button styles, each serving its own semantic purpose, with a few extras thrown in for more control.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-primary"&gt;Primary&lt;/button&gt;&lt;button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-secondary"&gt;Secondary&lt;/button&gt;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-success"&gt;Success&lt;/button&gt;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-danger"&gt;Danger&lt;/button&gt;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-warning"&gt;Warning&lt;/button&gt;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-info"&gt;Info&lt;/button&gt;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-light"&gt;Light&lt;/button&gt;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-dark"&gt;Dark&lt;/button&gt;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-link"&gt;Link&lt;/button&gt;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23C20-2185-8046-9896-EBA61534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40300"/>
            <a:ext cx="9702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3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Disable text wrapping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25A0-C121-254D-9DEC-82DF1C2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r>
              <a:rPr lang="en-US" dirty="0"/>
              <a:t>If  you don’t want the button text to wrap, you can add the .text-</a:t>
            </a:r>
            <a:r>
              <a:rPr lang="en-US" dirty="0" err="1"/>
              <a:t>nowrap</a:t>
            </a:r>
            <a:r>
              <a:rPr lang="en-US" dirty="0"/>
              <a:t> class to the button. In Sass, you can set $</a:t>
            </a:r>
            <a:r>
              <a:rPr lang="en-US" dirty="0" err="1"/>
              <a:t>btn</a:t>
            </a:r>
            <a:r>
              <a:rPr lang="en-US" dirty="0"/>
              <a:t>-white-space: </a:t>
            </a:r>
            <a:r>
              <a:rPr lang="en-US" dirty="0" err="1"/>
              <a:t>nowrap</a:t>
            </a:r>
            <a:r>
              <a:rPr lang="en-US" dirty="0"/>
              <a:t> to disable text wrapping for each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Button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25A0-C121-254D-9DEC-82DF1C2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r>
              <a:rPr lang="en-US" dirty="0"/>
              <a:t>The .</a:t>
            </a:r>
            <a:r>
              <a:rPr lang="en-US" dirty="0" err="1"/>
              <a:t>btn</a:t>
            </a:r>
            <a:r>
              <a:rPr lang="en-US" dirty="0"/>
              <a:t> classes are designed to be used with the &lt;button&gt; element. However, you can also use these classes on &lt;a&gt; or &lt;input&gt; elements (though some browsers may apply a slightly different rendering).</a:t>
            </a:r>
          </a:p>
          <a:p>
            <a:r>
              <a:rPr lang="en-US" dirty="0"/>
              <a:t>When using button classes on &lt;a&gt; elements that are used to trigger in-page functionality (like collapsing content), rather than linking to new pages or sections within the current page, these links should be given a role="button" to appropriately convey their purpose to assistive technologies such as screen readers.</a:t>
            </a:r>
          </a:p>
          <a:p>
            <a:pPr marL="0" indent="0">
              <a:buNone/>
            </a:pPr>
            <a:r>
              <a:rPr lang="en-US" dirty="0"/>
              <a:t>&lt;a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</a:t>
            </a:r>
            <a:r>
              <a:rPr lang="en-US" dirty="0" err="1"/>
              <a:t>href</a:t>
            </a:r>
            <a:r>
              <a:rPr lang="en-US" dirty="0"/>
              <a:t>="#" role="button"&gt;Link&lt;/a&gt;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type="submit"&gt;Button&lt;/button&gt; </a:t>
            </a:r>
            <a:br>
              <a:rPr lang="en-US" dirty="0"/>
            </a:br>
            <a:r>
              <a:rPr lang="en-US" dirty="0"/>
              <a:t>&lt;input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 value="Input"&gt; </a:t>
            </a:r>
            <a:br>
              <a:rPr lang="en-US" dirty="0"/>
            </a:br>
            <a:r>
              <a:rPr lang="en-US" dirty="0"/>
              <a:t>&lt;input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type="submit" value="Submit"&gt; </a:t>
            </a:r>
            <a:br>
              <a:rPr lang="en-US" dirty="0"/>
            </a:br>
            <a:r>
              <a:rPr lang="en-US" dirty="0"/>
              <a:t>&lt;input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type="reset" value="Reset"&gt;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6E66-FB5D-0E49-8E95-42610A7E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5281385"/>
            <a:ext cx="5232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5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Outline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25A0-C121-254D-9DEC-82DF1C2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need of a button, but not the hefty background colors they bring? Replace the default modifier classes with the .</a:t>
            </a:r>
            <a:r>
              <a:rPr lang="en-US" dirty="0" err="1"/>
              <a:t>btn</a:t>
            </a:r>
            <a:r>
              <a:rPr lang="en-US" dirty="0"/>
              <a:t>-outline-* ones to remove all background images and colors on any button.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-outline-primary"&gt;Primary&lt;/button&gt;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-outline-secondary"&gt;Secondary&lt;/button&gt;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-outline-success"&gt;Success&lt;/button&gt;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-outline-danger"&gt;Danger&lt;/button&gt;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-outline-warning"&gt;Warning&lt;/button&gt;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-outline-info"&gt;Info&lt;/button&gt;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-outline-light"&gt;Light&lt;/button&gt;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-outline-dark"&gt;Dark&lt;/button&gt;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23811-CAA1-A54F-ABCD-A4101968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14900"/>
            <a:ext cx="9321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25A0-C121-254D-9DEC-82DF1C2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Fancy larger or smaller buttons? Add .</a:t>
            </a:r>
            <a:r>
              <a:rPr lang="en-US" dirty="0" err="1"/>
              <a:t>btn</a:t>
            </a:r>
            <a:r>
              <a:rPr lang="en-US" dirty="0"/>
              <a:t>-lg or .</a:t>
            </a:r>
            <a:r>
              <a:rPr lang="en-US" dirty="0" err="1"/>
              <a:t>btn-sm</a:t>
            </a:r>
            <a:r>
              <a:rPr lang="en-US" dirty="0"/>
              <a:t> for additional sizes.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</a:t>
            </a:r>
            <a:r>
              <a:rPr lang="en-US" dirty="0"/>
              <a:t>-lg"&gt;Large button&lt;/button&gt;</a:t>
            </a:r>
          </a:p>
          <a:p>
            <a:pPr marL="0" indent="0">
              <a:buNone/>
            </a:pPr>
            <a:r>
              <a:rPr lang="en-US" dirty="0"/>
              <a:t>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</a:t>
            </a:r>
            <a:r>
              <a:rPr lang="en-US" dirty="0" err="1"/>
              <a:t>btn</a:t>
            </a:r>
            <a:r>
              <a:rPr lang="en-US" dirty="0"/>
              <a:t>-lg"&gt;Large button&lt;/button&gt;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btn-sm</a:t>
            </a:r>
            <a:r>
              <a:rPr lang="en-US" dirty="0"/>
              <a:t>"&gt;Small button&lt;/button&gt; 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</a:t>
            </a:r>
            <a:r>
              <a:rPr lang="en-US" dirty="0" err="1"/>
              <a:t>btn-sm</a:t>
            </a:r>
            <a:r>
              <a:rPr lang="en-US" dirty="0"/>
              <a:t>"&gt;Small button&lt;/button&gt;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27A1B-A1C9-E34F-80F2-69C50887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71" y="5410200"/>
            <a:ext cx="32004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8AD98-139D-6546-AFCB-0E89CDF4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1" y="4495800"/>
            <a:ext cx="4521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8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Disabled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25A0-C121-254D-9DEC-82DF1C2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54537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buttons look inactive by adding the disabled </a:t>
            </a:r>
            <a:r>
              <a:rPr lang="en-US" dirty="0" err="1"/>
              <a:t>boolean</a:t>
            </a:r>
            <a:r>
              <a:rPr lang="en-US" dirty="0"/>
              <a:t> attribute to any &lt;button&gt; element. Disabled buttons have pointer-events: none applied to, preventing hover and active states from triggering.</a:t>
            </a:r>
          </a:p>
          <a:p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-lg </a:t>
            </a:r>
            <a:r>
              <a:rPr lang="en-US" dirty="0" err="1"/>
              <a:t>btn</a:t>
            </a:r>
            <a:r>
              <a:rPr lang="en-US" dirty="0"/>
              <a:t>-primary" disabled&gt;Primary button&lt;/button&gt;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</a:t>
            </a:r>
            <a:r>
              <a:rPr lang="en-US" dirty="0" err="1"/>
              <a:t>btn</a:t>
            </a:r>
            <a:r>
              <a:rPr lang="en-US" dirty="0"/>
              <a:t>-lg" disabled&gt;Button&lt;/button&gt;</a:t>
            </a:r>
            <a:br>
              <a:rPr lang="en-US" dirty="0"/>
            </a:br>
            <a:r>
              <a:rPr lang="en-US" dirty="0"/>
              <a:t>Disabled buttons using the &lt;a&gt; element behave a bit different:</a:t>
            </a:r>
          </a:p>
          <a:p>
            <a:r>
              <a:rPr lang="en-US" dirty="0"/>
              <a:t>&lt;a&gt;s don’t support the disabled attribute, so you must add the .disabled class to make it visually appear disabled.</a:t>
            </a:r>
          </a:p>
          <a:p>
            <a:r>
              <a:rPr lang="en-US" dirty="0"/>
              <a:t>Some future-friendly styles are included to disable all pointer-events on anchor buttons.</a:t>
            </a:r>
          </a:p>
          <a:p>
            <a:r>
              <a:rPr lang="en-US" dirty="0"/>
              <a:t>Disabled buttons should include the aria-disabled="true" attribute to indicate the state of the element to assistive technologies.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</a:t>
            </a:r>
            <a:r>
              <a:rPr lang="en-US" dirty="0"/>
              <a:t>-lg disabled" role="button" &gt;Primary link&lt;/a&gt;</a:t>
            </a:r>
          </a:p>
          <a:p>
            <a:pPr marL="0" indent="0">
              <a:buNone/>
            </a:pPr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="#"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</a:t>
            </a:r>
            <a:r>
              <a:rPr lang="en-US" dirty="0" err="1"/>
              <a:t>btn</a:t>
            </a:r>
            <a:r>
              <a:rPr lang="en-US" dirty="0"/>
              <a:t>-lg disabled" role="button" &gt;Link&lt;/a&gt;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8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818D-3FD1-A348-9F8E-FFDF219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Disabled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44764-E1E3-A349-8DF1-9AC1D35B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350" y="3557814"/>
            <a:ext cx="4203700" cy="977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37753-8F8A-C041-9B71-39084A91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1934937"/>
            <a:ext cx="330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17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1019</TotalTime>
  <Words>1516</Words>
  <Application>Microsoft Macintosh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bUTTONS</vt:lpstr>
      <vt:lpstr>Examples</vt:lpstr>
      <vt:lpstr>Examples</vt:lpstr>
      <vt:lpstr>Disable text wrapping</vt:lpstr>
      <vt:lpstr>Button tags</vt:lpstr>
      <vt:lpstr>Outline buttons</vt:lpstr>
      <vt:lpstr>Sizes</vt:lpstr>
      <vt:lpstr>Disabled state</vt:lpstr>
      <vt:lpstr>Disabled state</vt:lpstr>
      <vt:lpstr>Block buttons</vt:lpstr>
      <vt:lpstr>Block buttons</vt:lpstr>
      <vt:lpstr>Block buttons</vt:lpstr>
      <vt:lpstr>Block buttons</vt:lpstr>
      <vt:lpstr>Toggle states</vt:lpstr>
      <vt:lpstr>Toggle states &lt;a&gt;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bUTTONS</dc:title>
  <dc:creator>Microsoft Office User</dc:creator>
  <cp:lastModifiedBy>Microsoft Office User</cp:lastModifiedBy>
  <cp:revision>2</cp:revision>
  <dcterms:created xsi:type="dcterms:W3CDTF">2021-08-12T15:00:46Z</dcterms:created>
  <dcterms:modified xsi:type="dcterms:W3CDTF">2021-08-13T08:00:14Z</dcterms:modified>
</cp:coreProperties>
</file>