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00"/>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8/14/21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8/14/21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8/14/21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52A-F61F-7E43-81DA-9AFEC5373797}"/>
              </a:ext>
            </a:extLst>
          </p:cNvPr>
          <p:cNvSpPr>
            <a:spLocks noGrp="1"/>
          </p:cNvSpPr>
          <p:nvPr>
            <p:ph type="ctrTitle"/>
          </p:nvPr>
        </p:nvSpPr>
        <p:spPr/>
        <p:txBody>
          <a:bodyPr/>
          <a:lstStyle/>
          <a:p>
            <a:r>
              <a:rPr lang="en-US" dirty="0"/>
              <a:t>carousel</a:t>
            </a:r>
          </a:p>
        </p:txBody>
      </p:sp>
      <p:sp>
        <p:nvSpPr>
          <p:cNvPr id="3" name="Subtitle 2">
            <a:extLst>
              <a:ext uri="{FF2B5EF4-FFF2-40B4-BE49-F238E27FC236}">
                <a16:creationId xmlns:a16="http://schemas.microsoft.com/office/drawing/2014/main" id="{DEB6A17F-0053-2848-8A6D-2583F9B4300D}"/>
              </a:ext>
            </a:extLst>
          </p:cNvPr>
          <p:cNvSpPr>
            <a:spLocks noGrp="1"/>
          </p:cNvSpPr>
          <p:nvPr>
            <p:ph type="subTitle" idx="1"/>
          </p:nvPr>
        </p:nvSpPr>
        <p:spPr/>
        <p:txBody>
          <a:bodyPr/>
          <a:lstStyle/>
          <a:p>
            <a:r>
              <a:rPr lang="en-US" dirty="0"/>
              <a:t>Taught by </a:t>
            </a:r>
            <a:r>
              <a:rPr lang="en-US" dirty="0" err="1"/>
              <a:t>Yossef</a:t>
            </a:r>
            <a:r>
              <a:rPr lang="en-US" dirty="0"/>
              <a:t> Ayman </a:t>
            </a:r>
            <a:r>
              <a:rPr lang="en-US" dirty="0" err="1"/>
              <a:t>Zedan</a:t>
            </a:r>
            <a:endParaRPr lang="en-US" dirty="0"/>
          </a:p>
        </p:txBody>
      </p:sp>
    </p:spTree>
    <p:extLst>
      <p:ext uri="{BB962C8B-B14F-4D97-AF65-F5344CB8AC3E}">
        <p14:creationId xmlns:p14="http://schemas.microsoft.com/office/powerpoint/2010/main" val="127774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With captions</a:t>
            </a:r>
          </a:p>
        </p:txBody>
      </p:sp>
      <p:sp>
        <p:nvSpPr>
          <p:cNvPr id="4" name="Content Placeholder 3">
            <a:extLst>
              <a:ext uri="{FF2B5EF4-FFF2-40B4-BE49-F238E27FC236}">
                <a16:creationId xmlns:a16="http://schemas.microsoft.com/office/drawing/2014/main" id="{F8D6C55D-16A7-EF4A-8DD0-E60BD0006807}"/>
              </a:ext>
            </a:extLst>
          </p:cNvPr>
          <p:cNvSpPr>
            <a:spLocks noGrp="1"/>
          </p:cNvSpPr>
          <p:nvPr>
            <p:ph idx="1"/>
          </p:nvPr>
        </p:nvSpPr>
        <p:spPr>
          <a:xfrm>
            <a:off x="1371600" y="1371600"/>
            <a:ext cx="9601200" cy="4495800"/>
          </a:xfrm>
        </p:spPr>
        <p:txBody>
          <a:bodyPr/>
          <a:lstStyle/>
          <a:p>
            <a:pPr marL="0" indent="0">
              <a:buNone/>
            </a:pPr>
            <a:r>
              <a:rPr lang="en-US" dirty="0"/>
              <a:t>Add captions to your slides easily with the .carousel-caption element within any .carousel-item. They can be easily hidden on smaller viewports, as shown below, with optional display utilities . We hide them initially with .d-none and bring them back on medium-sized devices with .d-md-block.</a:t>
            </a:r>
          </a:p>
          <a:p>
            <a:pPr marL="0" indent="0">
              <a:buNone/>
            </a:pPr>
            <a:r>
              <a:rPr lang="en-US" dirty="0"/>
              <a:t>Just add: &lt;div class="carousel-caption d-none d-md-block"&gt;</a:t>
            </a:r>
          </a:p>
          <a:p>
            <a:pPr marL="0" indent="0">
              <a:buNone/>
            </a:pPr>
            <a:r>
              <a:rPr lang="en-US" dirty="0"/>
              <a:t> &lt;h5&gt;First slide label&lt;/h5&gt;</a:t>
            </a:r>
          </a:p>
          <a:p>
            <a:pPr marL="0" indent="0">
              <a:buNone/>
            </a:pPr>
            <a:r>
              <a:rPr lang="en-US" dirty="0"/>
              <a:t> &lt;p&gt;Some representative placeholder content for the first slide.&lt;/p&gt; &lt;/div&gt;</a:t>
            </a:r>
          </a:p>
          <a:p>
            <a:pPr marL="0" indent="0">
              <a:buNone/>
            </a:pPr>
            <a:r>
              <a:rPr lang="en-US" dirty="0"/>
              <a:t> after the image tag. For example, </a:t>
            </a:r>
          </a:p>
        </p:txBody>
      </p:sp>
      <p:pic>
        <p:nvPicPr>
          <p:cNvPr id="7" name="Picture 6">
            <a:extLst>
              <a:ext uri="{FF2B5EF4-FFF2-40B4-BE49-F238E27FC236}">
                <a16:creationId xmlns:a16="http://schemas.microsoft.com/office/drawing/2014/main" id="{5ECF7E0D-AF30-F145-B0DB-135CE2FF3CC5}"/>
              </a:ext>
            </a:extLst>
          </p:cNvPr>
          <p:cNvPicPr>
            <a:picLocks noChangeAspect="1"/>
          </p:cNvPicPr>
          <p:nvPr/>
        </p:nvPicPr>
        <p:blipFill>
          <a:blip r:embed="rId2"/>
          <a:stretch>
            <a:fillRect/>
          </a:stretch>
        </p:blipFill>
        <p:spPr>
          <a:xfrm>
            <a:off x="1371600" y="4559300"/>
            <a:ext cx="9029700" cy="1612900"/>
          </a:xfrm>
          <a:prstGeom prst="rect">
            <a:avLst/>
          </a:prstGeom>
        </p:spPr>
      </p:pic>
    </p:spTree>
    <p:extLst>
      <p:ext uri="{BB962C8B-B14F-4D97-AF65-F5344CB8AC3E}">
        <p14:creationId xmlns:p14="http://schemas.microsoft.com/office/powerpoint/2010/main" val="260474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With captions</a:t>
            </a:r>
          </a:p>
        </p:txBody>
      </p:sp>
      <p:sp>
        <p:nvSpPr>
          <p:cNvPr id="4" name="Content Placeholder 3">
            <a:extLst>
              <a:ext uri="{FF2B5EF4-FFF2-40B4-BE49-F238E27FC236}">
                <a16:creationId xmlns:a16="http://schemas.microsoft.com/office/drawing/2014/main" id="{F8D6C55D-16A7-EF4A-8DD0-E60BD0006807}"/>
              </a:ext>
            </a:extLst>
          </p:cNvPr>
          <p:cNvSpPr>
            <a:spLocks noGrp="1"/>
          </p:cNvSpPr>
          <p:nvPr>
            <p:ph idx="1"/>
          </p:nvPr>
        </p:nvSpPr>
        <p:spPr>
          <a:xfrm>
            <a:off x="1371600" y="1371600"/>
            <a:ext cx="9601200" cy="4495800"/>
          </a:xfrm>
        </p:spPr>
        <p:txBody>
          <a:bodyPr/>
          <a:lstStyle/>
          <a:p>
            <a:pPr marL="0" indent="0">
              <a:buNone/>
            </a:pPr>
            <a:r>
              <a:rPr lang="en-US" dirty="0"/>
              <a:t>To make the items with cross fade effect, we can add: “carousel-fade” class next to “slide” class. Source code: &lt;div id="</a:t>
            </a:r>
            <a:r>
              <a:rPr lang="en-US" dirty="0" err="1"/>
              <a:t>carouselExampleFade</a:t>
            </a:r>
            <a:r>
              <a:rPr lang="en-US" dirty="0"/>
              <a:t>" class="carousel slide carousel-fade" data-bs-ride="carousel"&gt; </a:t>
            </a:r>
            <a:br>
              <a:rPr lang="en-US" dirty="0"/>
            </a:br>
            <a:r>
              <a:rPr lang="en-US" dirty="0"/>
              <a:t>&lt;/div&gt;</a:t>
            </a:r>
          </a:p>
        </p:txBody>
      </p:sp>
    </p:spTree>
    <p:extLst>
      <p:ext uri="{BB962C8B-B14F-4D97-AF65-F5344CB8AC3E}">
        <p14:creationId xmlns:p14="http://schemas.microsoft.com/office/powerpoint/2010/main" val="423471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Individual .carousel-item interval</a:t>
            </a:r>
          </a:p>
        </p:txBody>
      </p:sp>
      <p:sp>
        <p:nvSpPr>
          <p:cNvPr id="4" name="Content Placeholder 3">
            <a:extLst>
              <a:ext uri="{FF2B5EF4-FFF2-40B4-BE49-F238E27FC236}">
                <a16:creationId xmlns:a16="http://schemas.microsoft.com/office/drawing/2014/main" id="{F8D6C55D-16A7-EF4A-8DD0-E60BD0006807}"/>
              </a:ext>
            </a:extLst>
          </p:cNvPr>
          <p:cNvSpPr>
            <a:spLocks noGrp="1"/>
          </p:cNvSpPr>
          <p:nvPr>
            <p:ph idx="1"/>
          </p:nvPr>
        </p:nvSpPr>
        <p:spPr>
          <a:xfrm>
            <a:off x="1371600" y="1371600"/>
            <a:ext cx="9601200" cy="4495800"/>
          </a:xfrm>
        </p:spPr>
        <p:txBody>
          <a:bodyPr/>
          <a:lstStyle/>
          <a:p>
            <a:pPr marL="0" indent="0">
              <a:buNone/>
            </a:pPr>
            <a:r>
              <a:rPr lang="en-US" dirty="0"/>
              <a:t>Add data-bs-interval="" to a .carousel-item to change the amount of time to delay between automatically cycling to the next item.</a:t>
            </a:r>
          </a:p>
          <a:p>
            <a:pPr marL="0" indent="0">
              <a:buNone/>
            </a:pPr>
            <a:r>
              <a:rPr lang="en-US" dirty="0"/>
              <a:t>For example, </a:t>
            </a:r>
          </a:p>
          <a:p>
            <a:pPr marL="0" indent="0">
              <a:buNone/>
            </a:pPr>
            <a:r>
              <a:rPr lang="en-US" dirty="0"/>
              <a:t>&lt;div class="carousel-item active" data-bs-interval="10000"&gt;</a:t>
            </a:r>
          </a:p>
          <a:p>
            <a:pPr marL="0" indent="0">
              <a:buNone/>
            </a:pPr>
            <a:r>
              <a:rPr lang="en-US" dirty="0"/>
              <a:t> &lt;</a:t>
            </a:r>
            <a:r>
              <a:rPr lang="en-US" dirty="0" err="1"/>
              <a:t>img</a:t>
            </a:r>
            <a:r>
              <a:rPr lang="en-US" dirty="0"/>
              <a:t> </a:t>
            </a:r>
            <a:r>
              <a:rPr lang="en-US" dirty="0" err="1"/>
              <a:t>src</a:t>
            </a:r>
            <a:r>
              <a:rPr lang="en-US" dirty="0"/>
              <a:t>="..." class="d-block w-100" alt="..."&gt; </a:t>
            </a:r>
          </a:p>
          <a:p>
            <a:pPr marL="0" indent="0">
              <a:buNone/>
            </a:pPr>
            <a:r>
              <a:rPr lang="en-US" dirty="0"/>
              <a:t>&lt;/div&gt;</a:t>
            </a:r>
          </a:p>
        </p:txBody>
      </p:sp>
    </p:spTree>
    <p:extLst>
      <p:ext uri="{BB962C8B-B14F-4D97-AF65-F5344CB8AC3E}">
        <p14:creationId xmlns:p14="http://schemas.microsoft.com/office/powerpoint/2010/main" val="664799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Disable touch swiping</a:t>
            </a:r>
          </a:p>
        </p:txBody>
      </p:sp>
      <p:sp>
        <p:nvSpPr>
          <p:cNvPr id="4" name="Content Placeholder 3">
            <a:extLst>
              <a:ext uri="{FF2B5EF4-FFF2-40B4-BE49-F238E27FC236}">
                <a16:creationId xmlns:a16="http://schemas.microsoft.com/office/drawing/2014/main" id="{F8D6C55D-16A7-EF4A-8DD0-E60BD0006807}"/>
              </a:ext>
            </a:extLst>
          </p:cNvPr>
          <p:cNvSpPr>
            <a:spLocks noGrp="1"/>
          </p:cNvSpPr>
          <p:nvPr>
            <p:ph idx="1"/>
          </p:nvPr>
        </p:nvSpPr>
        <p:spPr>
          <a:xfrm>
            <a:off x="1371600" y="1371600"/>
            <a:ext cx="9601200" cy="4495800"/>
          </a:xfrm>
        </p:spPr>
        <p:txBody>
          <a:bodyPr/>
          <a:lstStyle/>
          <a:p>
            <a:pPr marL="0" indent="0">
              <a:buNone/>
            </a:pPr>
            <a:r>
              <a:rPr lang="en-US" dirty="0"/>
              <a:t>Carousels support swiping left/right on touchscreen devices to move between slides. This can be disabled using the data-bs-touch attribute. The example below also does not include the data-bs-ride attribute and has data-bs-interval="false" so it doesn’t </a:t>
            </a:r>
            <a:r>
              <a:rPr lang="en-US" dirty="0" err="1"/>
              <a:t>autoplay</a:t>
            </a:r>
            <a:r>
              <a:rPr lang="en-US" dirty="0"/>
              <a:t>.</a:t>
            </a:r>
          </a:p>
          <a:p>
            <a:pPr marL="0" indent="0">
              <a:buNone/>
            </a:pPr>
            <a:r>
              <a:rPr lang="en-US" dirty="0"/>
              <a:t>&lt;div id="</a:t>
            </a:r>
            <a:r>
              <a:rPr lang="en-US" dirty="0" err="1"/>
              <a:t>carouselExampleControlsNoTouching</a:t>
            </a:r>
            <a:r>
              <a:rPr lang="en-US" dirty="0"/>
              <a:t>" class="carousel slide</a:t>
            </a:r>
            <a:r>
              <a:rPr lang="en-US" dirty="0">
                <a:solidFill>
                  <a:srgbClr val="FF0000"/>
                </a:solidFill>
              </a:rPr>
              <a:t>" data-bs-touch="false" data-bs-interval="false</a:t>
            </a:r>
            <a:r>
              <a:rPr lang="en-US" dirty="0"/>
              <a:t>"&gt; </a:t>
            </a:r>
            <a:br>
              <a:rPr lang="en-US" dirty="0"/>
            </a:br>
            <a:r>
              <a:rPr lang="en-US" dirty="0"/>
              <a:t>&lt;/div&gt;</a:t>
            </a:r>
            <a:br>
              <a:rPr lang="en-US" dirty="0"/>
            </a:br>
            <a:endParaRPr lang="en-US" dirty="0"/>
          </a:p>
        </p:txBody>
      </p:sp>
    </p:spTree>
    <p:extLst>
      <p:ext uri="{BB962C8B-B14F-4D97-AF65-F5344CB8AC3E}">
        <p14:creationId xmlns:p14="http://schemas.microsoft.com/office/powerpoint/2010/main" val="366446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Dark variant</a:t>
            </a:r>
          </a:p>
        </p:txBody>
      </p:sp>
      <p:sp>
        <p:nvSpPr>
          <p:cNvPr id="4" name="Content Placeholder 3">
            <a:extLst>
              <a:ext uri="{FF2B5EF4-FFF2-40B4-BE49-F238E27FC236}">
                <a16:creationId xmlns:a16="http://schemas.microsoft.com/office/drawing/2014/main" id="{F8D6C55D-16A7-EF4A-8DD0-E60BD0006807}"/>
              </a:ext>
            </a:extLst>
          </p:cNvPr>
          <p:cNvSpPr>
            <a:spLocks noGrp="1"/>
          </p:cNvSpPr>
          <p:nvPr>
            <p:ph idx="1"/>
          </p:nvPr>
        </p:nvSpPr>
        <p:spPr>
          <a:xfrm>
            <a:off x="1371600" y="1371600"/>
            <a:ext cx="9601200" cy="4495800"/>
          </a:xfrm>
        </p:spPr>
        <p:txBody>
          <a:bodyPr/>
          <a:lstStyle/>
          <a:p>
            <a:r>
              <a:rPr lang="en-US" dirty="0"/>
              <a:t>Add .carousel-dark to the .carousel for darker controls, indicators, and captions. Controls have been inverted from their default white fill with the filter CSS property. Captions and controls have additional Sass variables that customize the color and background-color.</a:t>
            </a:r>
          </a:p>
          <a:p>
            <a:pPr marL="0" indent="0">
              <a:buNone/>
            </a:pPr>
            <a:r>
              <a:rPr lang="en-US" dirty="0"/>
              <a:t>&lt;div id="</a:t>
            </a:r>
            <a:r>
              <a:rPr lang="en-US" dirty="0" err="1"/>
              <a:t>carouselExampleDark</a:t>
            </a:r>
            <a:r>
              <a:rPr lang="en-US"/>
              <a:t>" class="carousel carousel-dark slide" data-bs-ride="carousel"&gt; </a:t>
            </a:r>
            <a:br>
              <a:rPr lang="en-US"/>
            </a:br>
            <a:r>
              <a:rPr lang="en-US"/>
              <a:t>&lt;/div&gt;</a:t>
            </a:r>
            <a:endParaRPr lang="en-US" dirty="0"/>
          </a:p>
        </p:txBody>
      </p:sp>
    </p:spTree>
    <p:extLst>
      <p:ext uri="{BB962C8B-B14F-4D97-AF65-F5344CB8AC3E}">
        <p14:creationId xmlns:p14="http://schemas.microsoft.com/office/powerpoint/2010/main" val="128536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DC0C94F7-F9AA-3149-ACA1-C848DC53DE9E}"/>
              </a:ext>
            </a:extLst>
          </p:cNvPr>
          <p:cNvSpPr>
            <a:spLocks noGrp="1"/>
          </p:cNvSpPr>
          <p:nvPr>
            <p:ph idx="1"/>
          </p:nvPr>
        </p:nvSpPr>
        <p:spPr>
          <a:xfrm>
            <a:off x="1371600" y="1371600"/>
            <a:ext cx="9601200" cy="4495800"/>
          </a:xfrm>
        </p:spPr>
        <p:txBody>
          <a:bodyPr/>
          <a:lstStyle/>
          <a:p>
            <a:pPr marL="0" indent="0">
              <a:buNone/>
            </a:pPr>
            <a:r>
              <a:rPr lang="en-US" dirty="0"/>
              <a:t>Carousels don’t automatically normalize slide dimensions. As such, you may need to use additional utilities or custom styles to appropriately size content. While carousels support previous/next controls and indicators, they’re not explicitly required. Add and customize as you see fit.</a:t>
            </a:r>
          </a:p>
          <a:p>
            <a:pPr marL="0" indent="0">
              <a:buNone/>
            </a:pPr>
            <a:r>
              <a:rPr lang="en-US" b="1" dirty="0"/>
              <a:t>The .active class needs to be added to one of the slides</a:t>
            </a:r>
            <a:r>
              <a:rPr lang="en-US" dirty="0"/>
              <a:t> otherwise the carousel will not be visible. Also be sure to set a unique id on the .carousel for optional controls, especially if you’re using multiple carousels on a single page. Control and indicator elements must have a data-bs-target attribute (or </a:t>
            </a:r>
            <a:r>
              <a:rPr lang="en-US" dirty="0" err="1"/>
              <a:t>href</a:t>
            </a:r>
            <a:r>
              <a:rPr lang="en-US" dirty="0"/>
              <a:t> for links) that matches the id of the .carousel element.</a:t>
            </a:r>
          </a:p>
        </p:txBody>
      </p:sp>
    </p:spTree>
    <p:extLst>
      <p:ext uri="{BB962C8B-B14F-4D97-AF65-F5344CB8AC3E}">
        <p14:creationId xmlns:p14="http://schemas.microsoft.com/office/powerpoint/2010/main" val="197963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Slides only</a:t>
            </a:r>
          </a:p>
        </p:txBody>
      </p:sp>
      <p:sp>
        <p:nvSpPr>
          <p:cNvPr id="3" name="Content Placeholder 2">
            <a:extLst>
              <a:ext uri="{FF2B5EF4-FFF2-40B4-BE49-F238E27FC236}">
                <a16:creationId xmlns:a16="http://schemas.microsoft.com/office/drawing/2014/main" id="{DC0C94F7-F9AA-3149-ACA1-C848DC53DE9E}"/>
              </a:ext>
            </a:extLst>
          </p:cNvPr>
          <p:cNvSpPr>
            <a:spLocks noGrp="1"/>
          </p:cNvSpPr>
          <p:nvPr>
            <p:ph idx="1"/>
          </p:nvPr>
        </p:nvSpPr>
        <p:spPr>
          <a:xfrm>
            <a:off x="1371600" y="1371599"/>
            <a:ext cx="9601200" cy="5148943"/>
          </a:xfrm>
        </p:spPr>
        <p:txBody>
          <a:bodyPr>
            <a:normAutofit/>
          </a:bodyPr>
          <a:lstStyle/>
          <a:p>
            <a:pPr marL="0" indent="0">
              <a:buNone/>
            </a:pPr>
            <a:r>
              <a:rPr lang="en-US" dirty="0"/>
              <a:t>Here’s a carousel with slides only. Note the presence of the .d-block and .w-100 on carousel images to prevent browser default image alignment.</a:t>
            </a:r>
          </a:p>
          <a:p>
            <a:pPr marL="0" indent="0">
              <a:buNone/>
            </a:pPr>
            <a:r>
              <a:rPr lang="en-US" dirty="0"/>
              <a:t>&lt;div id="</a:t>
            </a:r>
            <a:r>
              <a:rPr lang="en-US" dirty="0" err="1"/>
              <a:t>carouselExampleSlidesOnly</a:t>
            </a:r>
            <a:r>
              <a:rPr lang="en-US" dirty="0"/>
              <a:t>" class="carousel slide"&gt; </a:t>
            </a:r>
            <a:br>
              <a:rPr lang="en-US" dirty="0"/>
            </a:br>
            <a:r>
              <a:rPr lang="en-US" dirty="0"/>
              <a:t>&lt;div class="carousel-inner"&gt; </a:t>
            </a:r>
            <a:br>
              <a:rPr lang="en-US" dirty="0"/>
            </a:br>
            <a:r>
              <a:rPr lang="en-US" dirty="0"/>
              <a:t>&lt;div class="carousel-item active"&gt;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 class="carousel-item"&gt;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 class="carousel-item"&gt;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&lt;/div&gt; </a:t>
            </a:r>
            <a:br>
              <a:rPr lang="en-US" dirty="0"/>
            </a:br>
            <a:r>
              <a:rPr lang="en-US" dirty="0"/>
              <a:t>&lt;/div&gt; </a:t>
            </a:r>
          </a:p>
        </p:txBody>
      </p:sp>
    </p:spTree>
    <p:extLst>
      <p:ext uri="{BB962C8B-B14F-4D97-AF65-F5344CB8AC3E}">
        <p14:creationId xmlns:p14="http://schemas.microsoft.com/office/powerpoint/2010/main" val="274503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Slides only</a:t>
            </a:r>
          </a:p>
        </p:txBody>
      </p:sp>
      <p:pic>
        <p:nvPicPr>
          <p:cNvPr id="5" name="Content Placeholder 4">
            <a:extLst>
              <a:ext uri="{FF2B5EF4-FFF2-40B4-BE49-F238E27FC236}">
                <a16:creationId xmlns:a16="http://schemas.microsoft.com/office/drawing/2014/main" id="{64955B87-BCAA-CA42-A4F0-89DCD3116F66}"/>
              </a:ext>
            </a:extLst>
          </p:cNvPr>
          <p:cNvPicPr>
            <a:picLocks noGrp="1" noChangeAspect="1"/>
          </p:cNvPicPr>
          <p:nvPr>
            <p:ph idx="1"/>
          </p:nvPr>
        </p:nvPicPr>
        <p:blipFill>
          <a:blip r:embed="rId2"/>
          <a:stretch>
            <a:fillRect/>
          </a:stretch>
        </p:blipFill>
        <p:spPr>
          <a:xfrm>
            <a:off x="1501734" y="1371600"/>
            <a:ext cx="9340931" cy="5148263"/>
          </a:xfrm>
        </p:spPr>
      </p:pic>
    </p:spTree>
    <p:extLst>
      <p:ext uri="{BB962C8B-B14F-4D97-AF65-F5344CB8AC3E}">
        <p14:creationId xmlns:p14="http://schemas.microsoft.com/office/powerpoint/2010/main" val="398931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With controls</a:t>
            </a:r>
          </a:p>
        </p:txBody>
      </p:sp>
      <p:sp>
        <p:nvSpPr>
          <p:cNvPr id="3" name="Content Placeholder 2">
            <a:extLst>
              <a:ext uri="{FF2B5EF4-FFF2-40B4-BE49-F238E27FC236}">
                <a16:creationId xmlns:a16="http://schemas.microsoft.com/office/drawing/2014/main" id="{DC0C94F7-F9AA-3149-ACA1-C848DC53DE9E}"/>
              </a:ext>
            </a:extLst>
          </p:cNvPr>
          <p:cNvSpPr>
            <a:spLocks noGrp="1"/>
          </p:cNvSpPr>
          <p:nvPr>
            <p:ph idx="1"/>
          </p:nvPr>
        </p:nvSpPr>
        <p:spPr>
          <a:xfrm>
            <a:off x="1371600" y="1371599"/>
            <a:ext cx="9601200" cy="5486401"/>
          </a:xfrm>
        </p:spPr>
        <p:txBody>
          <a:bodyPr>
            <a:normAutofit fontScale="92500" lnSpcReduction="20000"/>
          </a:bodyPr>
          <a:lstStyle/>
          <a:p>
            <a:pPr marL="0" indent="0">
              <a:buNone/>
            </a:pPr>
            <a:r>
              <a:rPr lang="en-US" dirty="0"/>
              <a:t>Adding in the previous and next controls. We recommend using &lt;button&gt; elements, but you can also use &lt;a&gt; elements with role="button".</a:t>
            </a:r>
          </a:p>
          <a:p>
            <a:pPr marL="0" indent="0">
              <a:buNone/>
            </a:pPr>
            <a:r>
              <a:rPr lang="en-US" dirty="0"/>
              <a:t>&lt;div id="</a:t>
            </a:r>
            <a:r>
              <a:rPr lang="en-US" dirty="0" err="1"/>
              <a:t>carouselExampleControls</a:t>
            </a:r>
            <a:r>
              <a:rPr lang="en-US" dirty="0"/>
              <a:t>" class="carousel slide"&gt; </a:t>
            </a:r>
            <a:br>
              <a:rPr lang="en-US" dirty="0"/>
            </a:br>
            <a:r>
              <a:rPr lang="en-US" dirty="0"/>
              <a:t>&lt;div class="carousel-inner"&gt; </a:t>
            </a:r>
            <a:br>
              <a:rPr lang="en-US" dirty="0"/>
            </a:br>
            <a:r>
              <a:rPr lang="en-US" dirty="0"/>
              <a:t>&lt;div class="carousel-item active"&gt;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 class="carousel-item"&gt;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 class="carousel-item"&gt;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&lt;/div&gt; </a:t>
            </a:r>
            <a:br>
              <a:rPr lang="en-US" dirty="0"/>
            </a:br>
            <a:r>
              <a:rPr lang="en-US" dirty="0">
                <a:solidFill>
                  <a:srgbClr val="FF0000"/>
                </a:solidFill>
              </a:rPr>
              <a:t>&lt;button class="carousel-control-</a:t>
            </a:r>
            <a:r>
              <a:rPr lang="en-US" dirty="0" err="1">
                <a:solidFill>
                  <a:srgbClr val="FF0000"/>
                </a:solidFill>
              </a:rPr>
              <a:t>prev</a:t>
            </a:r>
            <a:r>
              <a:rPr lang="en-US" dirty="0">
                <a:solidFill>
                  <a:srgbClr val="FF0000"/>
                </a:solidFill>
              </a:rPr>
              <a:t>" type="button" data-bs-target="#</a:t>
            </a:r>
            <a:r>
              <a:rPr lang="en-US" dirty="0" err="1">
                <a:solidFill>
                  <a:srgbClr val="FF0000"/>
                </a:solidFill>
              </a:rPr>
              <a:t>carouselExampleControls</a:t>
            </a:r>
            <a:r>
              <a:rPr lang="en-US" dirty="0">
                <a:solidFill>
                  <a:srgbClr val="FF0000"/>
                </a:solidFill>
              </a:rPr>
              <a:t>" data-bs-slide="</a:t>
            </a:r>
            <a:r>
              <a:rPr lang="en-US" dirty="0" err="1">
                <a:solidFill>
                  <a:srgbClr val="FF0000"/>
                </a:solidFill>
              </a:rPr>
              <a:t>prev</a:t>
            </a:r>
            <a:r>
              <a:rPr lang="en-US" dirty="0">
                <a:solidFill>
                  <a:srgbClr val="FF0000"/>
                </a:solidFill>
              </a:rPr>
              <a:t>"&gt; </a:t>
            </a:r>
            <a:br>
              <a:rPr lang="en-US" dirty="0">
                <a:solidFill>
                  <a:srgbClr val="FF0000"/>
                </a:solidFill>
              </a:rPr>
            </a:br>
            <a:r>
              <a:rPr lang="en-US" dirty="0">
                <a:solidFill>
                  <a:srgbClr val="FF0000"/>
                </a:solidFill>
              </a:rPr>
              <a:t>&lt;span class="carousel-control-</a:t>
            </a:r>
            <a:r>
              <a:rPr lang="en-US" dirty="0" err="1">
                <a:solidFill>
                  <a:srgbClr val="FF0000"/>
                </a:solidFill>
              </a:rPr>
              <a:t>prev</a:t>
            </a:r>
            <a:r>
              <a:rPr lang="en-US" dirty="0">
                <a:solidFill>
                  <a:srgbClr val="FF0000"/>
                </a:solidFill>
              </a:rPr>
              <a:t>-icon"&gt;&lt;/span&gt; </a:t>
            </a:r>
            <a:br>
              <a:rPr lang="en-US" dirty="0">
                <a:solidFill>
                  <a:srgbClr val="FF0000"/>
                </a:solidFill>
              </a:rPr>
            </a:br>
            <a:r>
              <a:rPr lang="en-US" dirty="0">
                <a:solidFill>
                  <a:srgbClr val="FF0000"/>
                </a:solidFill>
              </a:rPr>
              <a:t>&lt;/button&gt; </a:t>
            </a:r>
            <a:br>
              <a:rPr lang="en-US" dirty="0">
                <a:solidFill>
                  <a:srgbClr val="FF0000"/>
                </a:solidFill>
              </a:rPr>
            </a:br>
            <a:r>
              <a:rPr lang="en-US" dirty="0">
                <a:solidFill>
                  <a:srgbClr val="FF0000"/>
                </a:solidFill>
              </a:rPr>
              <a:t>&lt;button class="carousel-control-next" type="button" data-bs-target="#</a:t>
            </a:r>
            <a:r>
              <a:rPr lang="en-US" dirty="0" err="1">
                <a:solidFill>
                  <a:srgbClr val="FF0000"/>
                </a:solidFill>
              </a:rPr>
              <a:t>carouselExampleControls</a:t>
            </a:r>
            <a:r>
              <a:rPr lang="en-US" dirty="0">
                <a:solidFill>
                  <a:srgbClr val="FF0000"/>
                </a:solidFill>
              </a:rPr>
              <a:t>" data-bs-slide="next"&gt; </a:t>
            </a:r>
            <a:br>
              <a:rPr lang="en-US" dirty="0">
                <a:solidFill>
                  <a:srgbClr val="FF0000"/>
                </a:solidFill>
              </a:rPr>
            </a:br>
            <a:r>
              <a:rPr lang="en-US" dirty="0">
                <a:solidFill>
                  <a:srgbClr val="FF0000"/>
                </a:solidFill>
              </a:rPr>
              <a:t>&lt;span class="carousel-control-next-icon" aria-hidden="true"&gt;&lt;/span&gt; </a:t>
            </a:r>
            <a:br>
              <a:rPr lang="en-US" dirty="0">
                <a:solidFill>
                  <a:srgbClr val="FF0000"/>
                </a:solidFill>
              </a:rPr>
            </a:br>
            <a:r>
              <a:rPr lang="en-US" dirty="0">
                <a:solidFill>
                  <a:srgbClr val="FF0000"/>
                </a:solidFill>
              </a:rPr>
              <a:t>&lt;/button&gt; </a:t>
            </a:r>
            <a:br>
              <a:rPr lang="en-US" dirty="0">
                <a:solidFill>
                  <a:srgbClr val="FF0000"/>
                </a:solidFill>
              </a:rPr>
            </a:br>
            <a:r>
              <a:rPr lang="en-US" dirty="0"/>
              <a:t>&lt;/div&gt;</a:t>
            </a:r>
          </a:p>
        </p:txBody>
      </p:sp>
    </p:spTree>
    <p:extLst>
      <p:ext uri="{BB962C8B-B14F-4D97-AF65-F5344CB8AC3E}">
        <p14:creationId xmlns:p14="http://schemas.microsoft.com/office/powerpoint/2010/main" val="305568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With controls</a:t>
            </a:r>
          </a:p>
        </p:txBody>
      </p:sp>
      <p:pic>
        <p:nvPicPr>
          <p:cNvPr id="5" name="Content Placeholder 4">
            <a:extLst>
              <a:ext uri="{FF2B5EF4-FFF2-40B4-BE49-F238E27FC236}">
                <a16:creationId xmlns:a16="http://schemas.microsoft.com/office/drawing/2014/main" id="{3123DBC0-E8AD-AD48-BF34-DA5B0AD19691}"/>
              </a:ext>
            </a:extLst>
          </p:cNvPr>
          <p:cNvPicPr>
            <a:picLocks noGrp="1" noChangeAspect="1"/>
          </p:cNvPicPr>
          <p:nvPr>
            <p:ph idx="1"/>
          </p:nvPr>
        </p:nvPicPr>
        <p:blipFill>
          <a:blip r:embed="rId2"/>
          <a:stretch>
            <a:fillRect/>
          </a:stretch>
        </p:blipFill>
        <p:spPr>
          <a:xfrm>
            <a:off x="1371600" y="1457436"/>
            <a:ext cx="9601200" cy="5314728"/>
          </a:xfrm>
        </p:spPr>
      </p:pic>
    </p:spTree>
    <p:extLst>
      <p:ext uri="{BB962C8B-B14F-4D97-AF65-F5344CB8AC3E}">
        <p14:creationId xmlns:p14="http://schemas.microsoft.com/office/powerpoint/2010/main" val="348614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With indicators</a:t>
            </a:r>
          </a:p>
        </p:txBody>
      </p:sp>
      <p:sp>
        <p:nvSpPr>
          <p:cNvPr id="4" name="Content Placeholder 3">
            <a:extLst>
              <a:ext uri="{FF2B5EF4-FFF2-40B4-BE49-F238E27FC236}">
                <a16:creationId xmlns:a16="http://schemas.microsoft.com/office/drawing/2014/main" id="{751ABD63-29CB-9443-82C3-70DFCD9CAFCC}"/>
              </a:ext>
            </a:extLst>
          </p:cNvPr>
          <p:cNvSpPr>
            <a:spLocks noGrp="1"/>
          </p:cNvSpPr>
          <p:nvPr>
            <p:ph idx="1"/>
          </p:nvPr>
        </p:nvSpPr>
        <p:spPr>
          <a:xfrm>
            <a:off x="1371600" y="1371600"/>
            <a:ext cx="9601200" cy="5486400"/>
          </a:xfrm>
        </p:spPr>
        <p:txBody>
          <a:bodyPr/>
          <a:lstStyle/>
          <a:p>
            <a:pPr marL="0" indent="0">
              <a:buNone/>
            </a:pPr>
            <a:r>
              <a:rPr lang="en-US" dirty="0"/>
              <a:t>&lt;div id="</a:t>
            </a:r>
            <a:r>
              <a:rPr lang="en-US" dirty="0" err="1"/>
              <a:t>carouselExampleIndicators</a:t>
            </a:r>
            <a:r>
              <a:rPr lang="en-US" dirty="0"/>
              <a:t>" class="carousel slide" data-bs-ride="carousel"&gt; </a:t>
            </a:r>
            <a:br>
              <a:rPr lang="en-US" dirty="0"/>
            </a:br>
            <a:r>
              <a:rPr lang="en-US" dirty="0">
                <a:solidFill>
                  <a:srgbClr val="FF0000"/>
                </a:solidFill>
              </a:rPr>
              <a:t>&lt;div class="carousel-indicators"&gt; </a:t>
            </a:r>
            <a:br>
              <a:rPr lang="en-US" dirty="0">
                <a:solidFill>
                  <a:srgbClr val="FF0000"/>
                </a:solidFill>
              </a:rPr>
            </a:br>
            <a:r>
              <a:rPr lang="en-US" dirty="0">
                <a:solidFill>
                  <a:srgbClr val="FF0000"/>
                </a:solidFill>
              </a:rPr>
              <a:t>&lt;button type="button" data-bs-target="#</a:t>
            </a:r>
            <a:r>
              <a:rPr lang="en-US" dirty="0" err="1">
                <a:solidFill>
                  <a:srgbClr val="FF0000"/>
                </a:solidFill>
              </a:rPr>
              <a:t>carouselExampleIndicators</a:t>
            </a:r>
            <a:r>
              <a:rPr lang="en-US" dirty="0">
                <a:solidFill>
                  <a:srgbClr val="FF0000"/>
                </a:solidFill>
              </a:rPr>
              <a:t>" data-bs-slide-to="0" class="active" &gt;&lt;/button&gt; </a:t>
            </a:r>
            <a:br>
              <a:rPr lang="en-US" dirty="0">
                <a:solidFill>
                  <a:srgbClr val="FF0000"/>
                </a:solidFill>
              </a:rPr>
            </a:br>
            <a:r>
              <a:rPr lang="en-US" dirty="0">
                <a:solidFill>
                  <a:srgbClr val="FF0000"/>
                </a:solidFill>
              </a:rPr>
              <a:t>&lt;button type="button" data-bs-target="#</a:t>
            </a:r>
            <a:r>
              <a:rPr lang="en-US" dirty="0" err="1">
                <a:solidFill>
                  <a:srgbClr val="FF0000"/>
                </a:solidFill>
              </a:rPr>
              <a:t>carouselExampleIndicators</a:t>
            </a:r>
            <a:r>
              <a:rPr lang="en-US" dirty="0">
                <a:solidFill>
                  <a:srgbClr val="FF0000"/>
                </a:solidFill>
              </a:rPr>
              <a:t>" data-bs-slide-to="1"&gt;&lt;/button&gt; </a:t>
            </a:r>
            <a:br>
              <a:rPr lang="en-US" dirty="0">
                <a:solidFill>
                  <a:srgbClr val="FF0000"/>
                </a:solidFill>
              </a:rPr>
            </a:br>
            <a:r>
              <a:rPr lang="en-US" dirty="0">
                <a:solidFill>
                  <a:srgbClr val="FF0000"/>
                </a:solidFill>
              </a:rPr>
              <a:t>&lt;button type="button" data-bs-target="#</a:t>
            </a:r>
            <a:r>
              <a:rPr lang="en-US" dirty="0" err="1">
                <a:solidFill>
                  <a:srgbClr val="FF0000"/>
                </a:solidFill>
              </a:rPr>
              <a:t>carouselExampleIndicators</a:t>
            </a:r>
            <a:r>
              <a:rPr lang="en-US" dirty="0">
                <a:solidFill>
                  <a:srgbClr val="FF0000"/>
                </a:solidFill>
              </a:rPr>
              <a:t>" data-bs-slide-to="2"&gt;&lt;/button&gt; </a:t>
            </a:r>
            <a:br>
              <a:rPr lang="en-US" dirty="0">
                <a:solidFill>
                  <a:srgbClr val="FF0000"/>
                </a:solidFill>
              </a:rPr>
            </a:br>
            <a:r>
              <a:rPr lang="en-US" dirty="0">
                <a:solidFill>
                  <a:srgbClr val="FF0000"/>
                </a:solidFill>
              </a:rPr>
              <a:t>&lt;/div&gt; </a:t>
            </a:r>
            <a:br>
              <a:rPr lang="en-US" dirty="0"/>
            </a:br>
            <a:r>
              <a:rPr lang="en-US" dirty="0"/>
              <a:t>&lt;div class="carousel-inner"&gt; </a:t>
            </a:r>
            <a:br>
              <a:rPr lang="en-US" dirty="0"/>
            </a:br>
            <a:r>
              <a:rPr lang="en-US" dirty="0"/>
              <a:t>&lt;div class="carousel-item active"&gt;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 class="carousel-item"&gt;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endParaRPr lang="en-US" dirty="0"/>
          </a:p>
        </p:txBody>
      </p:sp>
    </p:spTree>
    <p:extLst>
      <p:ext uri="{BB962C8B-B14F-4D97-AF65-F5344CB8AC3E}">
        <p14:creationId xmlns:p14="http://schemas.microsoft.com/office/powerpoint/2010/main" val="270774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With indicators</a:t>
            </a:r>
          </a:p>
        </p:txBody>
      </p:sp>
      <p:sp>
        <p:nvSpPr>
          <p:cNvPr id="4" name="Content Placeholder 3">
            <a:extLst>
              <a:ext uri="{FF2B5EF4-FFF2-40B4-BE49-F238E27FC236}">
                <a16:creationId xmlns:a16="http://schemas.microsoft.com/office/drawing/2014/main" id="{751ABD63-29CB-9443-82C3-70DFCD9CAFCC}"/>
              </a:ext>
            </a:extLst>
          </p:cNvPr>
          <p:cNvSpPr>
            <a:spLocks noGrp="1"/>
          </p:cNvSpPr>
          <p:nvPr>
            <p:ph idx="1"/>
          </p:nvPr>
        </p:nvSpPr>
        <p:spPr>
          <a:xfrm>
            <a:off x="1371600" y="1371600"/>
            <a:ext cx="9601200" cy="5486400"/>
          </a:xfrm>
        </p:spPr>
        <p:txBody>
          <a:bodyPr/>
          <a:lstStyle/>
          <a:p>
            <a:pPr marL="0" indent="0">
              <a:buNone/>
            </a:pPr>
            <a:r>
              <a:rPr lang="en-US" dirty="0"/>
              <a:t>&lt;div class="carousel-item"&gt; </a:t>
            </a:r>
            <a:br>
              <a:rPr lang="en-US" dirty="0"/>
            </a:br>
            <a:r>
              <a:rPr lang="en-US" dirty="0"/>
              <a:t>&lt;</a:t>
            </a:r>
            <a:r>
              <a:rPr lang="en-US" dirty="0" err="1"/>
              <a:t>img</a:t>
            </a:r>
            <a:r>
              <a:rPr lang="en-US" dirty="0"/>
              <a:t> </a:t>
            </a:r>
            <a:r>
              <a:rPr lang="en-US" dirty="0" err="1"/>
              <a:t>src</a:t>
            </a:r>
            <a:r>
              <a:rPr lang="en-US" dirty="0"/>
              <a:t>="..." class="d-block w-100" alt="..."&gt; </a:t>
            </a:r>
            <a:br>
              <a:rPr lang="en-US" dirty="0"/>
            </a:br>
            <a:r>
              <a:rPr lang="en-US" dirty="0"/>
              <a:t>&lt;/div&gt; </a:t>
            </a:r>
            <a:br>
              <a:rPr lang="en-US" dirty="0"/>
            </a:br>
            <a:r>
              <a:rPr lang="en-US" dirty="0"/>
              <a:t>&lt;/div&gt; </a:t>
            </a:r>
            <a:br>
              <a:rPr lang="en-US" dirty="0"/>
            </a:br>
            <a:r>
              <a:rPr lang="en-US" dirty="0"/>
              <a:t>&lt;button class="carousel-control-</a:t>
            </a:r>
            <a:r>
              <a:rPr lang="en-US" dirty="0" err="1"/>
              <a:t>prev</a:t>
            </a:r>
            <a:r>
              <a:rPr lang="en-US" dirty="0"/>
              <a:t>" type="button" data-bs-target="#</a:t>
            </a:r>
            <a:r>
              <a:rPr lang="en-US" dirty="0" err="1"/>
              <a:t>carouselExampleIndicators</a:t>
            </a:r>
            <a:r>
              <a:rPr lang="en-US" dirty="0"/>
              <a:t>" data-bs-slide="</a:t>
            </a:r>
            <a:r>
              <a:rPr lang="en-US" dirty="0" err="1"/>
              <a:t>prev</a:t>
            </a:r>
            <a:r>
              <a:rPr lang="en-US" dirty="0"/>
              <a:t>"&gt; </a:t>
            </a:r>
            <a:br>
              <a:rPr lang="en-US" dirty="0"/>
            </a:br>
            <a:r>
              <a:rPr lang="en-US" dirty="0"/>
              <a:t>&lt;span class="carousel-control-</a:t>
            </a:r>
            <a:r>
              <a:rPr lang="en-US" dirty="0" err="1"/>
              <a:t>prev</a:t>
            </a:r>
            <a:r>
              <a:rPr lang="en-US" dirty="0"/>
              <a:t>-icon"&gt;&lt;/span&gt; </a:t>
            </a:r>
            <a:br>
              <a:rPr lang="en-US" dirty="0"/>
            </a:br>
            <a:r>
              <a:rPr lang="en-US" dirty="0"/>
              <a:t>&lt;/button&gt; </a:t>
            </a:r>
            <a:br>
              <a:rPr lang="en-US" dirty="0"/>
            </a:br>
            <a:r>
              <a:rPr lang="en-US" dirty="0"/>
              <a:t>&lt;button class="carousel-control-next" type="button" data-bs-target="#</a:t>
            </a:r>
            <a:r>
              <a:rPr lang="en-US" dirty="0" err="1"/>
              <a:t>carouselExampleIndicators</a:t>
            </a:r>
            <a:r>
              <a:rPr lang="en-US" dirty="0"/>
              <a:t>" data-bs-slide="next"&gt; </a:t>
            </a:r>
            <a:br>
              <a:rPr lang="en-US" dirty="0"/>
            </a:br>
            <a:r>
              <a:rPr lang="en-US" dirty="0"/>
              <a:t>&lt;span class="carousel-control-next-icon"&gt;&lt;/span&gt; </a:t>
            </a:r>
            <a:br>
              <a:rPr lang="en-US" dirty="0"/>
            </a:br>
            <a:r>
              <a:rPr lang="en-US" dirty="0"/>
              <a:t>&lt;/button&gt; </a:t>
            </a:r>
            <a:br>
              <a:rPr lang="en-US" dirty="0"/>
            </a:br>
            <a:r>
              <a:rPr lang="en-US" dirty="0"/>
              <a:t>&lt;/div&gt;</a:t>
            </a:r>
            <a:br>
              <a:rPr lang="en-US" dirty="0"/>
            </a:br>
            <a:endParaRPr lang="en-US" dirty="0"/>
          </a:p>
        </p:txBody>
      </p:sp>
    </p:spTree>
    <p:extLst>
      <p:ext uri="{BB962C8B-B14F-4D97-AF65-F5344CB8AC3E}">
        <p14:creationId xmlns:p14="http://schemas.microsoft.com/office/powerpoint/2010/main" val="413360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BA1-B465-C44F-8542-D898D55349C0}"/>
              </a:ext>
            </a:extLst>
          </p:cNvPr>
          <p:cNvSpPr>
            <a:spLocks noGrp="1"/>
          </p:cNvSpPr>
          <p:nvPr>
            <p:ph type="title"/>
          </p:nvPr>
        </p:nvSpPr>
        <p:spPr>
          <a:xfrm>
            <a:off x="1371600" y="685800"/>
            <a:ext cx="9601200" cy="685800"/>
          </a:xfrm>
        </p:spPr>
        <p:txBody>
          <a:bodyPr>
            <a:normAutofit fontScale="90000"/>
          </a:bodyPr>
          <a:lstStyle/>
          <a:p>
            <a:r>
              <a:rPr lang="en-US" dirty="0"/>
              <a:t>With indicators</a:t>
            </a:r>
          </a:p>
        </p:txBody>
      </p:sp>
      <p:pic>
        <p:nvPicPr>
          <p:cNvPr id="5" name="Content Placeholder 4">
            <a:extLst>
              <a:ext uri="{FF2B5EF4-FFF2-40B4-BE49-F238E27FC236}">
                <a16:creationId xmlns:a16="http://schemas.microsoft.com/office/drawing/2014/main" id="{75485E5A-30E8-494F-9A02-7F417A82B21B}"/>
              </a:ext>
            </a:extLst>
          </p:cNvPr>
          <p:cNvPicPr>
            <a:picLocks noGrp="1" noChangeAspect="1"/>
          </p:cNvPicPr>
          <p:nvPr>
            <p:ph idx="1"/>
          </p:nvPr>
        </p:nvPicPr>
        <p:blipFill>
          <a:blip r:embed="rId2"/>
          <a:stretch>
            <a:fillRect/>
          </a:stretch>
        </p:blipFill>
        <p:spPr>
          <a:xfrm>
            <a:off x="1371600" y="1515511"/>
            <a:ext cx="9601200" cy="5198577"/>
          </a:xfrm>
        </p:spPr>
      </p:pic>
    </p:spTree>
    <p:extLst>
      <p:ext uri="{BB962C8B-B14F-4D97-AF65-F5344CB8AC3E}">
        <p14:creationId xmlns:p14="http://schemas.microsoft.com/office/powerpoint/2010/main" val="127575841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TotalTime>
  <Words>1036</Words>
  <Application>Microsoft Macintosh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Franklin Gothic Book</vt:lpstr>
      <vt:lpstr>Crop</vt:lpstr>
      <vt:lpstr>carousel</vt:lpstr>
      <vt:lpstr>Overview</vt:lpstr>
      <vt:lpstr>Slides only</vt:lpstr>
      <vt:lpstr>Slides only</vt:lpstr>
      <vt:lpstr>With controls</vt:lpstr>
      <vt:lpstr>With controls</vt:lpstr>
      <vt:lpstr>With indicators</vt:lpstr>
      <vt:lpstr>With indicators</vt:lpstr>
      <vt:lpstr>With indicators</vt:lpstr>
      <vt:lpstr>With captions</vt:lpstr>
      <vt:lpstr>With captions</vt:lpstr>
      <vt:lpstr>Individual .carousel-item interval</vt:lpstr>
      <vt:lpstr>Disable touch swiping</vt:lpstr>
      <vt:lpstr>Dark variant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carousel</dc:title>
  <dc:creator>Microsoft Office User</dc:creator>
  <cp:lastModifiedBy>Microsoft Office User</cp:lastModifiedBy>
  <cp:revision>3</cp:revision>
  <dcterms:created xsi:type="dcterms:W3CDTF">2021-08-14T06:17:19Z</dcterms:created>
  <dcterms:modified xsi:type="dcterms:W3CDTF">2021-08-14T06:39:16Z</dcterms:modified>
</cp:coreProperties>
</file>