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A3D7-DFF6-2340-907B-AA05F88E5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Close button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7C35-1915-DC46-ACB5-7EE13B8B9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E0EB-EC7F-5041-89ED-67E25AAB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978A-5B37-FB4A-A7A2-75D986E0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an option to dismiss or close a component with .</a:t>
            </a:r>
            <a:r>
              <a:rPr lang="en-US" dirty="0" err="1"/>
              <a:t>btn</a:t>
            </a:r>
            <a:r>
              <a:rPr lang="en-US" dirty="0"/>
              <a:t>-close. Default styling is limited, but highly customizable. Modify the Sass variables to replace the default background-image.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-close" aria-label="Close"&gt;&lt;/button&gt;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BE651-813E-6B4D-990D-AAFABA38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97301"/>
            <a:ext cx="10185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E0EB-EC7F-5041-89ED-67E25AAB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978A-5B37-FB4A-A7A2-75D986E0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r>
              <a:rPr lang="en-US" dirty="0"/>
              <a:t>Disabled close buttons change their opacity. Bootstrap has also applied pointer-events: none and user-select: none to preventing hover and active states from triggering.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-close" disabled aria-label="Close"&gt;&lt;/button&gt;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BD494-8ED9-B54D-BCE0-CB5D6ED3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76814"/>
            <a:ext cx="10248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E0EB-EC7F-5041-89ED-67E25AAB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978A-5B37-FB4A-A7A2-75D986E0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r>
              <a:rPr lang="en-US" dirty="0"/>
              <a:t>Change the default .</a:t>
            </a:r>
            <a:r>
              <a:rPr lang="en-US" dirty="0" err="1"/>
              <a:t>btn</a:t>
            </a:r>
            <a:r>
              <a:rPr lang="en-US" dirty="0"/>
              <a:t>-close to be white with the .</a:t>
            </a:r>
            <a:r>
              <a:rPr lang="en-US" dirty="0" err="1"/>
              <a:t>btn</a:t>
            </a:r>
            <a:r>
              <a:rPr lang="en-US" dirty="0"/>
              <a:t>-close-white class. This class uses the filter property to invert the background-image.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-close </a:t>
            </a:r>
            <a:r>
              <a:rPr lang="en-US" dirty="0" err="1"/>
              <a:t>btn</a:t>
            </a:r>
            <a:r>
              <a:rPr lang="en-US" dirty="0"/>
              <a:t>-close-white" aria-label="Close"&gt;&lt;/button&gt;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-close </a:t>
            </a:r>
            <a:r>
              <a:rPr lang="en-US" dirty="0" err="1"/>
              <a:t>btn</a:t>
            </a:r>
            <a:r>
              <a:rPr lang="en-US" dirty="0"/>
              <a:t>-close-white" disabled aria-label="Close"&gt;&lt;/button&gt;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A25D9-788A-6244-A0D0-474B9221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46714"/>
            <a:ext cx="10236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21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166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Close button</vt:lpstr>
      <vt:lpstr>Example</vt:lpstr>
      <vt:lpstr>Disabled state</vt:lpstr>
      <vt:lpstr>White variant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 button</dc:title>
  <dc:creator>Microsoft Office User</dc:creator>
  <cp:lastModifiedBy>Microsoft Office User</cp:lastModifiedBy>
  <cp:revision>2</cp:revision>
  <dcterms:created xsi:type="dcterms:W3CDTF">2021-08-14T06:39:20Z</dcterms:created>
  <dcterms:modified xsi:type="dcterms:W3CDTF">2021-08-14T07:06:08Z</dcterms:modified>
</cp:coreProperties>
</file>