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CA02-F700-9748-9121-7C1CED84C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collapse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65BCD-CA3B-FB45-BA21-8AF00D132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Taught by </a:t>
            </a:r>
            <a:r>
              <a:rPr lang="en-US" dirty="0" err="1"/>
              <a:t>Yossef</a:t>
            </a:r>
            <a:r>
              <a:rPr lang="en-US" dirty="0"/>
              <a:t> Ayman </a:t>
            </a:r>
            <a:r>
              <a:rPr lang="en-US" dirty="0" err="1"/>
              <a:t>Zedan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3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2179-792D-BB41-90F2-71CD949E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Multiple targets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0432C-7867-BB4A-9797-BEB65030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&lt;div class="col"&gt;</a:t>
            </a:r>
          </a:p>
          <a:p>
            <a:pPr marL="0" indent="0">
              <a:buNone/>
            </a:pPr>
            <a:r>
              <a:rPr lang="en-US" dirty="0"/>
              <a:t>    &lt;div class="collapse multi-collapse" id="multiCollapseExample2"&gt;</a:t>
            </a:r>
          </a:p>
          <a:p>
            <a:pPr marL="0" indent="0">
              <a:buNone/>
            </a:pPr>
            <a:r>
              <a:rPr lang="en-US" dirty="0"/>
              <a:t>      &lt;div class="card card-body"&gt;</a:t>
            </a:r>
          </a:p>
          <a:p>
            <a:pPr marL="0" indent="0">
              <a:buNone/>
            </a:pPr>
            <a:r>
              <a:rPr lang="en-US" dirty="0"/>
              <a:t>        Some placeholder content for the second collapse component of this multi-collapse example. This panel is hidden by default but revealed when the user activates the relevant trigger.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73916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2179-792D-BB41-90F2-71CD949E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D403-FD05-C742-AD83-BE40DE2E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r>
              <a:rPr lang="en-US" dirty="0"/>
              <a:t>.collapse hides content</a:t>
            </a:r>
          </a:p>
          <a:p>
            <a:r>
              <a:rPr lang="en-US" dirty="0"/>
              <a:t>.collapsing is applied during transitions</a:t>
            </a:r>
          </a:p>
          <a:p>
            <a:r>
              <a:rPr lang="en-US" dirty="0"/>
              <a:t>.</a:t>
            </a:r>
            <a:r>
              <a:rPr lang="en-US" dirty="0" err="1"/>
              <a:t>collapse.show</a:t>
            </a:r>
            <a:r>
              <a:rPr lang="en-US" dirty="0"/>
              <a:t> shows content</a:t>
            </a:r>
          </a:p>
          <a:p>
            <a:pPr marL="0" indent="0">
              <a:buNone/>
            </a:pPr>
            <a:r>
              <a:rPr lang="en-US" dirty="0"/>
              <a:t>Generally, we recommend using a button with the data-bs-target attribute. While not recommended from a semantic point of view, you can also use a link with the </a:t>
            </a:r>
            <a:r>
              <a:rPr lang="en-US" dirty="0" err="1"/>
              <a:t>href</a:t>
            </a:r>
            <a:r>
              <a:rPr lang="en-US" dirty="0"/>
              <a:t> attribute (and a role="button"). In both cases, the data-bs-toggle="collapse" is required.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0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2179-792D-BB41-90F2-71CD949E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D403-FD05-C742-AD83-BE40DE2E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5334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&lt;p&gt;</a:t>
            </a:r>
          </a:p>
          <a:p>
            <a:pPr marL="0" indent="0">
              <a:buNone/>
            </a:pPr>
            <a:r>
              <a:rPr lang="en-US" dirty="0"/>
              <a:t>  &lt;a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data-bs-toggle="collapse" </a:t>
            </a:r>
            <a:r>
              <a:rPr lang="en-US" dirty="0" err="1"/>
              <a:t>href</a:t>
            </a:r>
            <a:r>
              <a:rPr lang="en-US" dirty="0"/>
              <a:t>="#</a:t>
            </a:r>
            <a:r>
              <a:rPr lang="en-US" dirty="0" err="1"/>
              <a:t>collapseExample</a:t>
            </a:r>
            <a:r>
              <a:rPr lang="en-US" dirty="0"/>
              <a:t>" role="button"&gt;</a:t>
            </a:r>
          </a:p>
          <a:p>
            <a:pPr marL="0" indent="0">
              <a:buNone/>
            </a:pPr>
            <a:r>
              <a:rPr lang="en-US" dirty="0"/>
              <a:t>    Link with </a:t>
            </a:r>
            <a:r>
              <a:rPr lang="en-US" dirty="0" err="1"/>
              <a:t>href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&lt;/a&gt;</a:t>
            </a:r>
          </a:p>
          <a:p>
            <a:pPr marL="0" indent="0">
              <a:buNone/>
            </a:pPr>
            <a:r>
              <a:rPr lang="en-US" dirty="0"/>
              <a:t> 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type="button" data-bs-toggle="collapse" data-bs-target="#</a:t>
            </a:r>
            <a:r>
              <a:rPr lang="en-US" dirty="0" err="1"/>
              <a:t>collapseExample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Button with data-bs-target</a:t>
            </a:r>
          </a:p>
          <a:p>
            <a:pPr marL="0" indent="0">
              <a:buNone/>
            </a:pPr>
            <a:r>
              <a:rPr lang="en-US" dirty="0"/>
              <a:t>  &lt;/button&gt;</a:t>
            </a:r>
          </a:p>
          <a:p>
            <a:pPr marL="0" indent="0">
              <a:buNone/>
            </a:pPr>
            <a:r>
              <a:rPr lang="en-US" dirty="0"/>
              <a:t>&lt;/p&gt;</a:t>
            </a:r>
          </a:p>
          <a:p>
            <a:pPr marL="0" indent="0">
              <a:buNone/>
            </a:pPr>
            <a:r>
              <a:rPr lang="en-US" dirty="0"/>
              <a:t>&lt;div class="collapse" id="</a:t>
            </a:r>
            <a:r>
              <a:rPr lang="en-US" dirty="0" err="1"/>
              <a:t>collapseExample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&lt;div class="card card-body"&gt;</a:t>
            </a:r>
          </a:p>
          <a:p>
            <a:pPr marL="0" indent="0">
              <a:buNone/>
            </a:pPr>
            <a:r>
              <a:rPr lang="en-US" dirty="0"/>
              <a:t>    Some placeholder content for the collapse component. This panel is hidden by default but revealed when the user activates the relevant trigger.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75307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2179-792D-BB41-90F2-71CD949E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E9A217-3CEF-664C-B058-835104880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0" y="1779814"/>
            <a:ext cx="5105400" cy="838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F8B04-7822-6A49-A1A7-BCE05819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3429000"/>
            <a:ext cx="9855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6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2179-792D-BB41-90F2-71CD949E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Horizontal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0432C-7867-BB4A-9797-BEB65030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collapse plugin also supports horizontal collapsing. Add the </a:t>
            </a:r>
            <a:r>
              <a:rPr lang="en-US" dirty="0">
                <a:solidFill>
                  <a:srgbClr val="FF0000"/>
                </a:solidFill>
              </a:rPr>
              <a:t>.collapse-horizonta</a:t>
            </a:r>
            <a:r>
              <a:rPr lang="en-US" dirty="0"/>
              <a:t>l modifier class to transition the width instead of height and set a width on the immediate child element. Feel free to write your own custom Sass, use inline styles, or use the width utilities.</a:t>
            </a:r>
          </a:p>
          <a:p>
            <a:pPr marL="0" indent="0">
              <a:buNone/>
            </a:pPr>
            <a:r>
              <a:rPr lang="en-US" dirty="0"/>
              <a:t>Please note that while the example below has a min-height set to avoid excessive repaints in our docs, this is not explicitly required. </a:t>
            </a:r>
            <a:r>
              <a:rPr lang="en-US" b="1" dirty="0"/>
              <a:t>Only the width on the child element is required.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23C93A-48EE-3B49-8D64-D7CEED38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3835400"/>
            <a:ext cx="8394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2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2179-792D-BB41-90F2-71CD949E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Horizontal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0432C-7867-BB4A-9797-BEB65030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&lt;p&gt;</a:t>
            </a:r>
          </a:p>
          <a:p>
            <a:pPr marL="0" indent="0">
              <a:buNone/>
            </a:pPr>
            <a:r>
              <a:rPr lang="en-US" dirty="0"/>
              <a:t> 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type="button" data-bs-toggle="collapse" data-bs-target="#</a:t>
            </a:r>
            <a:r>
              <a:rPr lang="en-US" dirty="0" err="1"/>
              <a:t>collapseWidthExample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Toggle width collapse</a:t>
            </a:r>
          </a:p>
          <a:p>
            <a:pPr marL="0" indent="0">
              <a:buNone/>
            </a:pPr>
            <a:r>
              <a:rPr lang="en-US" dirty="0"/>
              <a:t>  &lt;/button&gt;</a:t>
            </a:r>
          </a:p>
          <a:p>
            <a:pPr marL="0" indent="0">
              <a:buNone/>
            </a:pPr>
            <a:r>
              <a:rPr lang="en-US" dirty="0"/>
              <a:t>&lt;/p&gt;</a:t>
            </a:r>
          </a:p>
          <a:p>
            <a:pPr marL="0" indent="0">
              <a:buNone/>
            </a:pPr>
            <a:r>
              <a:rPr lang="en-US" dirty="0"/>
              <a:t>&lt;div style="min-height: 120px;"&gt;</a:t>
            </a:r>
          </a:p>
          <a:p>
            <a:pPr marL="0" indent="0">
              <a:buNone/>
            </a:pPr>
            <a:r>
              <a:rPr lang="en-US" dirty="0"/>
              <a:t>  &lt;div class="collapse collapse-horizontal" id="</a:t>
            </a:r>
            <a:r>
              <a:rPr lang="en-US" dirty="0" err="1"/>
              <a:t>collapseWidthExample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&lt;div class="card card-body" style="width: 300px;"&gt;</a:t>
            </a:r>
          </a:p>
          <a:p>
            <a:pPr marL="0" indent="0">
              <a:buNone/>
            </a:pPr>
            <a:r>
              <a:rPr lang="en-US" dirty="0"/>
              <a:t>      This is some placeholder content for a horizontal collapse. It's hidden by default and shown when triggered.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66608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2179-792D-BB41-90F2-71CD949E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Multiple targets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0432C-7867-BB4A-9797-BEB65030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&lt;button&gt; or &lt;a&gt; can show and hide multiple elements by referencing them with a selector in its </a:t>
            </a:r>
            <a:r>
              <a:rPr lang="en-US" dirty="0" err="1"/>
              <a:t>href</a:t>
            </a:r>
            <a:r>
              <a:rPr lang="en-US" dirty="0"/>
              <a:t> or data-bs-target attribute. Multiple &lt;button&gt; or &lt;a&gt; can show and hide an element if they each reference it with their </a:t>
            </a:r>
            <a:r>
              <a:rPr lang="en-US" dirty="0" err="1"/>
              <a:t>href</a:t>
            </a:r>
            <a:r>
              <a:rPr lang="en-US" dirty="0"/>
              <a:t> or data-bs-target attribute.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5261D-5571-274B-8AD2-AE22B002A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2940050"/>
            <a:ext cx="8064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2179-792D-BB41-90F2-71CD949E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Multiple targets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0432C-7867-BB4A-9797-BEB65030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5334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&lt;p&gt;</a:t>
            </a:r>
          </a:p>
          <a:p>
            <a:pPr marL="0" indent="0">
              <a:buNone/>
            </a:pPr>
            <a:r>
              <a:rPr lang="en-US" dirty="0"/>
              <a:t>  &lt;a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data-bs-toggle="collapse" </a:t>
            </a:r>
            <a:r>
              <a:rPr lang="en-US" dirty="0" err="1"/>
              <a:t>href</a:t>
            </a:r>
            <a:r>
              <a:rPr lang="en-US" dirty="0"/>
              <a:t>="#multiCollapseExample1" role="button"&gt;Toggle first element&lt;/a&gt;</a:t>
            </a:r>
          </a:p>
          <a:p>
            <a:pPr marL="0" indent="0">
              <a:buNone/>
            </a:pPr>
            <a:r>
              <a:rPr lang="en-US" dirty="0"/>
              <a:t> 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type="button" data-bs-toggle="collapse" data-bs-target="#multiCollapseExample2"&gt;Toggle second element&lt;/button&gt;</a:t>
            </a:r>
          </a:p>
          <a:p>
            <a:pPr marL="0" indent="0">
              <a:buNone/>
            </a:pPr>
            <a:r>
              <a:rPr lang="en-US" dirty="0"/>
              <a:t>  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 type="button" data-bs-toggle="collapse" data-bs-target=".multi-collapse"&gt;Toggle both elements&lt;/button&gt;</a:t>
            </a:r>
          </a:p>
          <a:p>
            <a:pPr marL="0" indent="0">
              <a:buNone/>
            </a:pPr>
            <a:r>
              <a:rPr lang="en-US" dirty="0"/>
              <a:t>&lt;/p&gt;</a:t>
            </a:r>
          </a:p>
          <a:p>
            <a:pPr marL="0" indent="0">
              <a:buNone/>
            </a:pPr>
            <a:r>
              <a:rPr lang="en-US" dirty="0"/>
              <a:t>&lt;div class="row"&gt;</a:t>
            </a:r>
          </a:p>
          <a:p>
            <a:pPr marL="0" indent="0">
              <a:buNone/>
            </a:pPr>
            <a:r>
              <a:rPr lang="en-US" dirty="0"/>
              <a:t>  &lt;div class="col"&gt;</a:t>
            </a:r>
          </a:p>
          <a:p>
            <a:pPr marL="0" indent="0">
              <a:buNone/>
            </a:pPr>
            <a:r>
              <a:rPr lang="en-US" dirty="0"/>
              <a:t>    &lt;div class="collapse multi-collapse" id="multiCollapseExample1"&gt;</a:t>
            </a:r>
          </a:p>
          <a:p>
            <a:pPr marL="0" indent="0">
              <a:buNone/>
            </a:pPr>
            <a:r>
              <a:rPr lang="en-US" dirty="0"/>
              <a:t>      &lt;div class="card card-body"&gt;</a:t>
            </a:r>
          </a:p>
          <a:p>
            <a:pPr marL="0" indent="0">
              <a:buNone/>
            </a:pPr>
            <a:r>
              <a:rPr lang="en-US" dirty="0"/>
              <a:t>        Some placeholder content for the first collapse component of this multi-collapse example. This panel is hidden by default but revealed when the user activates the relevant trigger.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</p:txBody>
      </p:sp>
    </p:spTree>
    <p:extLst>
      <p:ext uri="{BB962C8B-B14F-4D97-AF65-F5344CB8AC3E}">
        <p14:creationId xmlns:p14="http://schemas.microsoft.com/office/powerpoint/2010/main" val="384764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2179-792D-BB41-90F2-71CD949E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/>
          <a:lstStyle/>
          <a:p>
            <a:r>
              <a:rPr lang="en-US" dirty="0"/>
              <a:t>Multiple targets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0432C-7867-BB4A-9797-BEB65030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&lt;div class="col"&gt;</a:t>
            </a:r>
          </a:p>
          <a:p>
            <a:pPr marL="0" indent="0">
              <a:buNone/>
            </a:pPr>
            <a:r>
              <a:rPr lang="en-US" dirty="0"/>
              <a:t>    &lt;div class="collapse multi-collapse" id="multiCollapseExample2"&gt;</a:t>
            </a:r>
          </a:p>
          <a:p>
            <a:pPr marL="0" indent="0">
              <a:buNone/>
            </a:pPr>
            <a:r>
              <a:rPr lang="en-US" dirty="0"/>
              <a:t>      &lt;div class="card card-body"&gt;</a:t>
            </a:r>
          </a:p>
          <a:p>
            <a:pPr marL="0" indent="0">
              <a:buNone/>
            </a:pPr>
            <a:r>
              <a:rPr lang="en-US" dirty="0"/>
              <a:t>        Some placeholder content for the second collapse component of this multi-collapse example. This panel is hidden by default but revealed when the user activates the relevant trigger.</a:t>
            </a:r>
          </a:p>
          <a:p>
            <a:pPr marL="0" indent="0">
              <a:buNone/>
            </a:pPr>
            <a:r>
              <a:rPr lang="en-US" dirty="0"/>
              <a:t>      &lt;/div&gt;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&lt;/div&gt;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2744003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46</TotalTime>
  <Words>740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collapse</vt:lpstr>
      <vt:lpstr>Overview</vt:lpstr>
      <vt:lpstr>Example 1</vt:lpstr>
      <vt:lpstr>Example 1</vt:lpstr>
      <vt:lpstr>Horizontal</vt:lpstr>
      <vt:lpstr>Horizontal</vt:lpstr>
      <vt:lpstr>Multiple targets</vt:lpstr>
      <vt:lpstr>Multiple targets</vt:lpstr>
      <vt:lpstr>Multiple targets</vt:lpstr>
      <vt:lpstr>Multiple targets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collapse</dc:title>
  <dc:creator>Microsoft Office User</dc:creator>
  <cp:lastModifiedBy>Microsoft Office User</cp:lastModifiedBy>
  <cp:revision>3</cp:revision>
  <dcterms:created xsi:type="dcterms:W3CDTF">2021-08-14T07:06:13Z</dcterms:created>
  <dcterms:modified xsi:type="dcterms:W3CDTF">2021-08-14T07:53:08Z</dcterms:modified>
</cp:coreProperties>
</file>