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7AD8-ACAF-1142-AAF8-3D0B612F6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EE41B-1198-9F48-AF6C-E88E1E519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DF6F-15C9-4B42-B67F-514E091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Example: Enable popovers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32F1-DB0A-5A4A-8643-28EB020B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r>
              <a:rPr lang="en-US" dirty="0"/>
              <a:t>Be sure to add this JS code before you use a popover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popoverTriggerList</a:t>
            </a:r>
            <a:r>
              <a:rPr lang="en-US" dirty="0"/>
              <a:t> = [].</a:t>
            </a:r>
            <a:r>
              <a:rPr lang="en-US" dirty="0" err="1"/>
              <a:t>slice.call</a:t>
            </a:r>
            <a:r>
              <a:rPr lang="en-US" dirty="0"/>
              <a:t>(</a:t>
            </a:r>
            <a:r>
              <a:rPr lang="en-US" dirty="0" err="1"/>
              <a:t>document.querySelectorAll</a:t>
            </a:r>
            <a:r>
              <a:rPr lang="en-US" dirty="0"/>
              <a:t>('[data-bs-toggle="popover"]'))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popoverList</a:t>
            </a:r>
            <a:r>
              <a:rPr lang="en-US" dirty="0"/>
              <a:t> = </a:t>
            </a:r>
            <a:r>
              <a:rPr lang="en-US" dirty="0" err="1"/>
              <a:t>popoverTriggerList.map</a:t>
            </a:r>
            <a:r>
              <a:rPr lang="en-US" dirty="0"/>
              <a:t>(function (</a:t>
            </a:r>
            <a:r>
              <a:rPr lang="en-US" dirty="0" err="1"/>
              <a:t>popoverTriggerEl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return new </a:t>
            </a:r>
            <a:r>
              <a:rPr lang="en-US" dirty="0" err="1"/>
              <a:t>bootstrap.Popover</a:t>
            </a:r>
            <a:r>
              <a:rPr lang="en-US" dirty="0"/>
              <a:t>(</a:t>
            </a:r>
            <a:r>
              <a:rPr lang="en-US" dirty="0" err="1"/>
              <a:t>popoverTriggerEl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var popover = new </a:t>
            </a:r>
            <a:r>
              <a:rPr lang="en-US" dirty="0" err="1"/>
              <a:t>bootstrap.Popover</a:t>
            </a:r>
            <a:r>
              <a:rPr lang="en-US" dirty="0"/>
              <a:t>(</a:t>
            </a:r>
            <a:r>
              <a:rPr lang="en-US" dirty="0" err="1"/>
              <a:t>document.querySelector</a:t>
            </a:r>
            <a:r>
              <a:rPr lang="en-US" dirty="0"/>
              <a:t>('.example-popover'), {</a:t>
            </a:r>
          </a:p>
          <a:p>
            <a:pPr marL="0" indent="0">
              <a:buNone/>
            </a:pPr>
            <a:r>
              <a:rPr lang="en-US" dirty="0"/>
              <a:t>  container: 'body'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551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DF6F-15C9-4B42-B67F-514E091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32F1-DB0A-5A4A-8643-28EB020B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-lg </a:t>
            </a:r>
            <a:r>
              <a:rPr lang="en-US" dirty="0" err="1"/>
              <a:t>btn</a:t>
            </a:r>
            <a:r>
              <a:rPr lang="en-US" dirty="0"/>
              <a:t>-danger" data-bs-toggle="popover" title="Popover title" data-bs-content="And here's some amazing content. It's very engaging. Right?"&gt;</a:t>
            </a:r>
            <a:r>
              <a:rPr lang="en-US" dirty="0">
                <a:solidFill>
                  <a:srgbClr val="FF0000"/>
                </a:solidFill>
              </a:rPr>
              <a:t>Click to toggle popover</a:t>
            </a:r>
            <a:r>
              <a:rPr lang="en-US" dirty="0"/>
              <a:t>&lt;/button&gt;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CDB37-E1D3-A343-ACD6-10C5974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429000"/>
            <a:ext cx="7518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7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DF6F-15C9-4B42-B67F-514E091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Four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32F1-DB0A-5A4A-8643-28EB020B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data-bs-container="body" data-bs-toggle="popover" data-bs-placement="top" data-bs-content="Top popover"&gt;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Popover on top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data-bs-container="body" data-bs-toggle="popover" data-bs-placement="right" data-bs-content="Right popover"&gt;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Popover on right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data-bs-container="body" data-bs-toggle="popover" data-bs-placement="bottom" data-bs-content="Bottom popover"&gt;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Popover on bottom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data-bs-container="body" data-bs-toggle="popover" data-bs-placement="left" data-bs-content="Left popover"&gt;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Popover on left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5946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DF6F-15C9-4B42-B67F-514E091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Disabled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32F1-DB0A-5A4A-8643-28EB020B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r>
              <a:rPr lang="en-US" dirty="0"/>
              <a:t>Elements with the disabled attribute aren’t interactive, meaning users cannot hover or click them to trigger a popover (or tooltip). As a workaround, you’ll want to trigger the popover from a wrapper &lt;div&gt; or &lt;span&gt;, ideally made keyboard-focusable using </a:t>
            </a:r>
            <a:r>
              <a:rPr lang="en-US" dirty="0" err="1"/>
              <a:t>tabindex</a:t>
            </a:r>
            <a:r>
              <a:rPr lang="en-US" dirty="0"/>
              <a:t>="0".</a:t>
            </a:r>
          </a:p>
          <a:p>
            <a:r>
              <a:rPr lang="en-US" dirty="0"/>
              <a:t>For disabled popover triggers, you may also prefer data-bs-trigger="hover focus" so that the popover appears as immediate visual feedback to your users as they may not expect to </a:t>
            </a:r>
            <a:r>
              <a:rPr lang="en-US" i="1" dirty="0"/>
              <a:t>click</a:t>
            </a:r>
            <a:r>
              <a:rPr lang="en-US" dirty="0"/>
              <a:t> on a disabled element.</a:t>
            </a:r>
          </a:p>
          <a:p>
            <a:pPr marL="0" indent="0">
              <a:buNone/>
            </a:pPr>
            <a:r>
              <a:rPr lang="en-US" dirty="0"/>
              <a:t>&lt;span class="d-inline-block" </a:t>
            </a:r>
            <a:r>
              <a:rPr lang="en-US" dirty="0" err="1"/>
              <a:t>tabindex</a:t>
            </a:r>
            <a:r>
              <a:rPr lang="en-US" dirty="0"/>
              <a:t>="0" data-bs-toggle="popover</a:t>
            </a:r>
            <a:r>
              <a:rPr lang="en-US" dirty="0">
                <a:solidFill>
                  <a:srgbClr val="FF0000"/>
                </a:solidFill>
              </a:rPr>
              <a:t>" data-bs-trigger="hover focus" </a:t>
            </a:r>
            <a:r>
              <a:rPr lang="en-US" dirty="0"/>
              <a:t>data-bs-content="Disabled popover"&gt;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 disabled&gt;</a:t>
            </a:r>
            <a:r>
              <a:rPr lang="en-US" dirty="0">
                <a:solidFill>
                  <a:srgbClr val="FF0000"/>
                </a:solidFill>
              </a:rPr>
              <a:t>Disabled button</a:t>
            </a: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31110349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404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popovers</vt:lpstr>
      <vt:lpstr>Example: Enable popovers everywhere</vt:lpstr>
      <vt:lpstr>Example</vt:lpstr>
      <vt:lpstr>Four directions</vt:lpstr>
      <vt:lpstr>Disabled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popovers</dc:title>
  <dc:creator>Microsoft Office User</dc:creator>
  <cp:lastModifiedBy>Microsoft Office User</cp:lastModifiedBy>
  <cp:revision>1</cp:revision>
  <dcterms:created xsi:type="dcterms:W3CDTF">2021-08-18T09:28:52Z</dcterms:created>
  <dcterms:modified xsi:type="dcterms:W3CDTF">2021-08-18T09:38:31Z</dcterms:modified>
</cp:coreProperties>
</file>