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E907-18A8-8642-BAB3-BB4734E45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D6330-22F9-DF44-9EC1-037CF47FA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7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931C-9F26-8D48-A801-235E67BA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43F9-DD22-6B49-9B21-E6567C697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Alerts are available for any length of text, as well as an optional close button. For proper styling, use one of the eight </a:t>
            </a:r>
            <a:r>
              <a:rPr lang="en-US" b="1" dirty="0"/>
              <a:t>required</a:t>
            </a:r>
            <a:r>
              <a:rPr lang="en-US" dirty="0"/>
              <a:t> contextual classes (e.g., .alert-success).</a:t>
            </a:r>
          </a:p>
          <a:p>
            <a:pPr marL="0" indent="0">
              <a:buNone/>
            </a:pPr>
            <a:r>
              <a:rPr lang="en-US" dirty="0"/>
              <a:t>We use class=“alert alert-color” role=“alert”</a:t>
            </a:r>
          </a:p>
          <a:p>
            <a:pPr marL="0" indent="0">
              <a:buNone/>
            </a:pPr>
            <a:r>
              <a:rPr lang="en-US" dirty="0"/>
              <a:t>For example, &lt;div class="alert alert-primary" role="alert"&gt; A simple primary alert—check it out! &lt;/div&gt;</a:t>
            </a:r>
          </a:p>
          <a:p>
            <a:pPr marL="0" indent="0">
              <a:buNone/>
            </a:pPr>
            <a:r>
              <a:rPr lang="en-US" dirty="0"/>
              <a:t>We have all colors used for it, and we can also use CSS variables and our own custom styles. For example, &lt;div class="alert" style="background-color: </a:t>
            </a:r>
            <a:r>
              <a:rPr lang="en-US" dirty="0" err="1"/>
              <a:t>darkred</a:t>
            </a:r>
            <a:r>
              <a:rPr lang="en-US" dirty="0"/>
              <a:t>; color: white;" role="alert"&gt;</a:t>
            </a:r>
          </a:p>
          <a:p>
            <a:pPr marL="0" indent="0">
              <a:buNone/>
            </a:pPr>
            <a:r>
              <a:rPr lang="en-US" dirty="0"/>
              <a:t>  A simple primary alert—check it out!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24798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931C-9F26-8D48-A801-235E67BA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Link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43F9-DD22-6B49-9B21-E6567C697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the .alert-link utility class to quickly provide matching colored links within any alert.</a:t>
            </a:r>
          </a:p>
          <a:p>
            <a:pPr marL="0" indent="0">
              <a:buNone/>
            </a:pPr>
            <a:r>
              <a:rPr lang="en-US" dirty="0"/>
              <a:t>If we wish to type an &lt;a&gt; tag inside the alert, we should use class=“alert-link” to make it take the same color of the alert but darker</a:t>
            </a:r>
          </a:p>
          <a:p>
            <a:pPr marL="0" indent="0">
              <a:buNone/>
            </a:pPr>
            <a:r>
              <a:rPr lang="en-US" dirty="0"/>
              <a:t>For example,</a:t>
            </a:r>
          </a:p>
          <a:p>
            <a:pPr marL="0" indent="0">
              <a:buNone/>
            </a:pPr>
            <a:r>
              <a:rPr lang="en-US" dirty="0"/>
              <a:t>&lt;div class="alert alert-primary" role="alert"&gt; A simple primary alert with </a:t>
            </a:r>
            <a:r>
              <a:rPr lang="en-US" dirty="0">
                <a:solidFill>
                  <a:srgbClr val="FF0000"/>
                </a:solidFill>
              </a:rPr>
              <a:t>&lt;a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="#" class="alert-link"&gt;</a:t>
            </a:r>
            <a:r>
              <a:rPr lang="en-US" dirty="0"/>
              <a:t>an example link&lt;/a&gt;. Give it a click if you like. &lt;/div&gt;</a:t>
            </a:r>
          </a:p>
        </p:txBody>
      </p:sp>
    </p:spTree>
    <p:extLst>
      <p:ext uri="{BB962C8B-B14F-4D97-AF65-F5344CB8AC3E}">
        <p14:creationId xmlns:p14="http://schemas.microsoft.com/office/powerpoint/2010/main" val="62003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931C-9F26-8D48-A801-235E67BA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Additional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43F9-DD22-6B49-9B21-E6567C697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Alerts can also contain additional HTML elements like headings, paragraphs and dividers.</a:t>
            </a:r>
          </a:p>
          <a:p>
            <a:pPr marL="0" indent="0">
              <a:buNone/>
            </a:pPr>
            <a:r>
              <a:rPr lang="en-US" dirty="0"/>
              <a:t>&lt;div class="alert alert-success" role="alert"&gt; </a:t>
            </a:r>
            <a:br>
              <a:rPr lang="en-US" dirty="0"/>
            </a:br>
            <a:r>
              <a:rPr lang="en-US" dirty="0"/>
              <a:t>&lt;h4 class="alert-heading"&gt;Well done!&lt;/h4&gt; </a:t>
            </a:r>
            <a:br>
              <a:rPr lang="en-US" dirty="0"/>
            </a:br>
            <a:r>
              <a:rPr lang="en-US" dirty="0"/>
              <a:t>&lt;p&gt;Aww yeah, you successfully read this important alert message. This example text is going to run a bit longer so that you can see how spacing within an alert works with this kind of content.&lt;/p&gt;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&lt;p class="mb-0"&gt;Whenever you need to, be sure to use margin utilities to keep things nice and tidy.&lt;/p&gt; 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30120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931C-9F26-8D48-A801-235E67BA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Additional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43F9-DD22-6B49-9B21-E6567C697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Similarly, you can use flex box and icons to create alerts with icons. Depending on your icons and content, you may want to add more utilities or custom styles.</a:t>
            </a:r>
          </a:p>
          <a:p>
            <a:pPr marL="0" indent="0">
              <a:buNone/>
            </a:pPr>
            <a:r>
              <a:rPr lang="en-US" dirty="0"/>
              <a:t>&lt;div class="alert alert-primary d-flex align-items-center" role="alert"&gt;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</a:t>
            </a:r>
            <a:r>
              <a:rPr lang="en-US" dirty="0" err="1"/>
              <a:t>xmlns</a:t>
            </a:r>
            <a:r>
              <a:rPr lang="en-US" dirty="0"/>
              <a:t>="http://www.w3.org/2000/</a:t>
            </a:r>
            <a:r>
              <a:rPr lang="en-US" dirty="0" err="1"/>
              <a:t>svg</a:t>
            </a:r>
            <a:r>
              <a:rPr lang="en-US" dirty="0"/>
              <a:t>" width="24" height="24" fill="</a:t>
            </a:r>
            <a:r>
              <a:rPr lang="en-US" dirty="0" err="1"/>
              <a:t>currentColor</a:t>
            </a:r>
            <a:r>
              <a:rPr lang="en-US" dirty="0"/>
              <a:t>" class="bi bi-exclamation-triangle-fill flex-shrink-0 me-2" </a:t>
            </a:r>
            <a:r>
              <a:rPr lang="en-US" dirty="0" err="1"/>
              <a:t>viewBox</a:t>
            </a:r>
            <a:r>
              <a:rPr lang="en-US" dirty="0"/>
              <a:t>="0 0 16 16" role="</a:t>
            </a:r>
            <a:r>
              <a:rPr lang="en-US" dirty="0" err="1"/>
              <a:t>img</a:t>
            </a:r>
            <a:r>
              <a:rPr lang="en-US" dirty="0"/>
              <a:t>" aria-label="Warning:"&gt; &lt;path d="M8.982 1.566a1.13 1.13 0 0 0-1.96 0L.165 13.233c-.457.778.091 1.767.98 1.767h13.713c.889 0 1.438-.99.98-1.767L8.982 1.566zM8 5c.535 0 .954.462.9.995l-.35 3.507a.552.552 0 0 1-1.1 0L7.1 5.995A.905.905 0 0 1 8 5zm.002 6a1 1 0 1 1 0 2 1 1 0 0 1 0-2z"/&gt; 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&lt;div&gt; An example alert with an icon &lt;/div&gt;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33728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931C-9F26-8D48-A801-235E67BA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Dismissing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43F9-DD22-6B49-9B21-E6567C697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3"/>
            <a:ext cx="9601200" cy="509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the alert JavaScript plugin, it’s possible to dismiss any alert inline. Here’s how:</a:t>
            </a:r>
          </a:p>
          <a:p>
            <a:r>
              <a:rPr lang="en-US" dirty="0"/>
              <a:t>Be sure you’ve loaded the alert plugin, or the compiled Bootstrap JavaScript.</a:t>
            </a:r>
          </a:p>
          <a:p>
            <a:r>
              <a:rPr lang="en-US" dirty="0"/>
              <a:t>Add a close </a:t>
            </a:r>
            <a:r>
              <a:rPr lang="en-US" dirty="0" err="1"/>
              <a:t>buttonand</a:t>
            </a:r>
            <a:r>
              <a:rPr lang="en-US" dirty="0"/>
              <a:t> the .alert-dismissible class, which adds extra padding to the right of the alert and positions the close button.</a:t>
            </a:r>
          </a:p>
          <a:p>
            <a:r>
              <a:rPr lang="en-US" dirty="0"/>
              <a:t>On the close button, add the data-bs-dismiss="alert" attribute, which triggers the JavaScript functionality. Be sure to use the &lt;button&gt; element with it for proper behavior across all devices.</a:t>
            </a:r>
          </a:p>
          <a:p>
            <a:r>
              <a:rPr lang="en-US" dirty="0"/>
              <a:t>To animate alerts when dismissing them, be sure to add the .fade and .show classes.</a:t>
            </a:r>
          </a:p>
          <a:p>
            <a:pPr marL="0" indent="0">
              <a:buNone/>
            </a:pPr>
            <a:r>
              <a:rPr lang="en-US" dirty="0"/>
              <a:t>&lt;div class="alert alert-warning alert-dismissible fade show" role="alert"&gt; </a:t>
            </a:r>
            <a:br>
              <a:rPr lang="en-US" dirty="0"/>
            </a:br>
            <a:r>
              <a:rPr lang="en-US" dirty="0"/>
              <a:t>&lt;strong&gt;Holy guacamole!&lt;/strong&gt; You should check in on some of those fields below.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-close" data-bs-dismiss="alert" aria-label="Close"&gt;&lt;/button&gt; 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682702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</TotalTime>
  <Words>704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alerts</vt:lpstr>
      <vt:lpstr>Examples</vt:lpstr>
      <vt:lpstr>Link color</vt:lpstr>
      <vt:lpstr>Additional content</vt:lpstr>
      <vt:lpstr>Additional content</vt:lpstr>
      <vt:lpstr>Dismissing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alerts</dc:title>
  <dc:creator>Microsoft Office User</dc:creator>
  <cp:lastModifiedBy>Microsoft Office User</cp:lastModifiedBy>
  <cp:revision>2</cp:revision>
  <dcterms:created xsi:type="dcterms:W3CDTF">2021-08-12T14:02:14Z</dcterms:created>
  <dcterms:modified xsi:type="dcterms:W3CDTF">2021-08-12T14:23:54Z</dcterms:modified>
</cp:coreProperties>
</file>