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DD48-59DF-F046-9E8B-6E8071FB6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39DA-EFCD-EC48-BE08-E0DF1A870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09BF-F261-7E48-8B62-C7F0F1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Animated Stripes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21307-D839-5342-9176-14CA37A6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progress-bar-striped progress-bar-animated" role="</a:t>
            </a:r>
            <a:r>
              <a:rPr lang="en-US" dirty="0" err="1"/>
              <a:t>progressbar</a:t>
            </a:r>
            <a:r>
              <a:rPr lang="en-US" dirty="0"/>
              <a:t>" aria-</a:t>
            </a:r>
            <a:r>
              <a:rPr lang="en-US" dirty="0" err="1"/>
              <a:t>valuenow</a:t>
            </a:r>
            <a:r>
              <a:rPr lang="en-US" dirty="0"/>
              <a:t>="75" aria-</a:t>
            </a:r>
            <a:r>
              <a:rPr lang="en-US" dirty="0" err="1"/>
              <a:t>valuemin</a:t>
            </a:r>
            <a:r>
              <a:rPr lang="en-US" dirty="0"/>
              <a:t>="0" aria-</a:t>
            </a:r>
            <a:r>
              <a:rPr lang="en-US" dirty="0" err="1"/>
              <a:t>valuemax</a:t>
            </a:r>
            <a:r>
              <a:rPr lang="en-US" dirty="0"/>
              <a:t>="100" style="width: 75%"&gt;&lt;/div&gt;</a:t>
            </a:r>
          </a:p>
          <a:p>
            <a:pPr marL="0" indent="0">
              <a:buNone/>
            </a:pPr>
            <a:r>
              <a:rPr lang="en-US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2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09BF-F261-7E48-8B62-C7F0F1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C45A-A16D-C34B-8FD8-95C14D04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Progress components are built with two HTML elements, some CSS to set the width, and a few attributes. We don’t use &lt;progress&gt;, ensuring you can stack progress bars, animate them, and place text labels over them.</a:t>
            </a:r>
          </a:p>
          <a:p>
            <a:r>
              <a:rPr lang="en-US" dirty="0"/>
              <a:t>We use the .progress as a wrapper to indicate the max value of the progress bar.</a:t>
            </a:r>
          </a:p>
          <a:p>
            <a:r>
              <a:rPr lang="en-US" dirty="0"/>
              <a:t>We use the inner .progress-bar to indicate the progress so far.</a:t>
            </a:r>
          </a:p>
          <a:p>
            <a:r>
              <a:rPr lang="en-US" dirty="0"/>
              <a:t>The .progress-bar requires an inline style, utility class, or custom CSS to set their width.</a:t>
            </a:r>
          </a:p>
          <a:p>
            <a:r>
              <a:rPr lang="en-US" dirty="0"/>
              <a:t>The .progress-bar also requires some role and aria attributes to make it accessible.</a:t>
            </a:r>
          </a:p>
          <a:p>
            <a:pPr marL="0" indent="0">
              <a:buNone/>
            </a:pPr>
            <a:r>
              <a:rPr lang="en-US" dirty="0"/>
              <a:t>Put that all together, and you have the following examples.</a:t>
            </a:r>
          </a:p>
        </p:txBody>
      </p:sp>
    </p:spTree>
    <p:extLst>
      <p:ext uri="{BB962C8B-B14F-4D97-AF65-F5344CB8AC3E}">
        <p14:creationId xmlns:p14="http://schemas.microsoft.com/office/powerpoint/2010/main" val="144761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09BF-F261-7E48-8B62-C7F0F1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C45A-A16D-C34B-8FD8-95C14D04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Bootstrap provides a handful of utilities for setting width. Depending on your needs, these may help with quickly configuring progress.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w-75" role="</a:t>
            </a:r>
            <a:r>
              <a:rPr lang="en-US" dirty="0" err="1"/>
              <a:t>progressbar</a:t>
            </a:r>
            <a:r>
              <a:rPr lang="en-US" dirty="0"/>
              <a:t>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13173-82C1-2E43-B206-70CB0B18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66293"/>
            <a:ext cx="9994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2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09BF-F261-7E48-8B62-C7F0F1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C45A-A16D-C34B-8FD8-95C14D04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labels to your progress bars by placing text within the .progress-bar.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class="progress-bar" role="</a:t>
            </a:r>
            <a:r>
              <a:rPr lang="en-US" dirty="0" err="1"/>
              <a:t>progressbar</a:t>
            </a:r>
            <a:r>
              <a:rPr lang="en-US" dirty="0"/>
              <a:t>" style="width: 25%;"&gt;25%&lt;/div&gt;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CDBA3-3097-CD42-8DA3-FF0DD43B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56050"/>
            <a:ext cx="10033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09BF-F261-7E48-8B62-C7F0F1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C45A-A16D-C34B-8FD8-95C14D04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only set a height value on the .progress, so if you change that value the inner .progress-bar will automatically resize accordingly.</a:t>
            </a:r>
          </a:p>
          <a:p>
            <a:pPr marL="0" indent="0">
              <a:buNone/>
            </a:pPr>
            <a:r>
              <a:rPr lang="en-US" dirty="0"/>
              <a:t>&lt;div class="progress" style="height: 1px;"&gt;</a:t>
            </a:r>
          </a:p>
          <a:p>
            <a:pPr marL="0" indent="0">
              <a:buNone/>
            </a:pPr>
            <a:r>
              <a:rPr lang="en-US" dirty="0"/>
              <a:t>  &lt;div class="progress-bar" role="</a:t>
            </a:r>
            <a:r>
              <a:rPr lang="en-US" dirty="0" err="1"/>
              <a:t>progressbar</a:t>
            </a:r>
            <a:r>
              <a:rPr lang="en-US" dirty="0"/>
              <a:t>" style="width: 25%;"&gt;&lt;/div&gt;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class="progress" style="height: 20px;"&gt;</a:t>
            </a:r>
          </a:p>
          <a:p>
            <a:pPr marL="0" indent="0">
              <a:buNone/>
            </a:pPr>
            <a:r>
              <a:rPr lang="en-US" dirty="0"/>
              <a:t>  &lt;div class="progress-bar" role="</a:t>
            </a:r>
            <a:r>
              <a:rPr lang="en-US" dirty="0" err="1"/>
              <a:t>progressbar</a:t>
            </a:r>
            <a:r>
              <a:rPr lang="en-US" dirty="0"/>
              <a:t>" style="width: 25%;"&gt;&lt;/div&gt;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5C609-A7F3-A748-B851-7B18C9A4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992007"/>
            <a:ext cx="10020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9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09BF-F261-7E48-8B62-C7F0F1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C45A-A16D-C34B-8FD8-95C14D04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54428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background utility classes to change the appearance of individual progress bars.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</a:t>
            </a:r>
            <a:r>
              <a:rPr lang="en-US" dirty="0" err="1"/>
              <a:t>bg</a:t>
            </a:r>
            <a:r>
              <a:rPr lang="en-US" dirty="0"/>
              <a:t>-success" role="</a:t>
            </a:r>
            <a:r>
              <a:rPr lang="en-US" dirty="0" err="1"/>
              <a:t>progressbar</a:t>
            </a:r>
            <a:r>
              <a:rPr lang="en-US" dirty="0"/>
              <a:t>" style="width: 25%" aria-</a:t>
            </a:r>
            <a:r>
              <a:rPr lang="en-US" dirty="0" err="1"/>
              <a:t>valuenow</a:t>
            </a:r>
            <a:r>
              <a:rPr lang="en-US" dirty="0"/>
              <a:t>="25"&gt;&lt;/div&gt;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</a:t>
            </a:r>
            <a:r>
              <a:rPr lang="en-US" dirty="0" err="1"/>
              <a:t>bg</a:t>
            </a:r>
            <a:r>
              <a:rPr lang="en-US" dirty="0"/>
              <a:t>-info" role="</a:t>
            </a:r>
            <a:r>
              <a:rPr lang="en-US" dirty="0" err="1"/>
              <a:t>progressbar</a:t>
            </a:r>
            <a:r>
              <a:rPr lang="en-US" dirty="0"/>
              <a:t>" style="width: 50%"&gt;&lt;/div&gt;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</a:t>
            </a:r>
            <a:r>
              <a:rPr lang="en-US" dirty="0" err="1"/>
              <a:t>bg</a:t>
            </a:r>
            <a:r>
              <a:rPr lang="en-US" dirty="0"/>
              <a:t>-warning" role="</a:t>
            </a:r>
            <a:r>
              <a:rPr lang="en-US" dirty="0" err="1"/>
              <a:t>progressbar</a:t>
            </a:r>
            <a:r>
              <a:rPr lang="en-US" dirty="0"/>
              <a:t>" style="width: 75%"&gt;&lt;/div&gt;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</a:t>
            </a:r>
            <a:r>
              <a:rPr lang="en-US" dirty="0" err="1"/>
              <a:t>bg</a:t>
            </a:r>
            <a:r>
              <a:rPr lang="en-US" dirty="0"/>
              <a:t>-danger" role="</a:t>
            </a:r>
            <a:r>
              <a:rPr lang="en-US" dirty="0" err="1"/>
              <a:t>progressbar</a:t>
            </a:r>
            <a:r>
              <a:rPr lang="en-US" dirty="0"/>
              <a:t>" style="width: 100%"&gt;&lt;/div&gt;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9757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09BF-F261-7E48-8B62-C7F0F1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Backgrounds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14C12-74AC-4445-AE69-1BB22589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241823"/>
            <a:ext cx="9601200" cy="1788816"/>
          </a:xfrm>
        </p:spPr>
      </p:pic>
    </p:spTree>
    <p:extLst>
      <p:ext uri="{BB962C8B-B14F-4D97-AF65-F5344CB8AC3E}">
        <p14:creationId xmlns:p14="http://schemas.microsoft.com/office/powerpoint/2010/main" val="231034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09BF-F261-7E48-8B62-C7F0F1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Striped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74D58-68AC-504D-834D-93DA2A2F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54428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 .progress-bar-striped to any .progress-bar to apply a stripe via CSS gradient over the progress bar’s background color.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progress-bar-striped" role="</a:t>
            </a:r>
            <a:r>
              <a:rPr lang="en-US" dirty="0" err="1"/>
              <a:t>progressbar</a:t>
            </a:r>
            <a:r>
              <a:rPr lang="en-US" dirty="0"/>
              <a:t>" style="width: 10%"&gt;&lt;/div&gt;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progress-bar-striped </a:t>
            </a:r>
            <a:r>
              <a:rPr lang="en-US" dirty="0" err="1"/>
              <a:t>bg</a:t>
            </a:r>
            <a:r>
              <a:rPr lang="en-US" dirty="0"/>
              <a:t>-success" role="</a:t>
            </a:r>
            <a:r>
              <a:rPr lang="en-US" dirty="0" err="1"/>
              <a:t>progressbar</a:t>
            </a:r>
            <a:r>
              <a:rPr lang="en-US" dirty="0"/>
              <a:t>" style="width: 25%"&gt;&lt;/div&gt;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progress-bar-striped </a:t>
            </a:r>
            <a:r>
              <a:rPr lang="en-US" dirty="0" err="1"/>
              <a:t>bg</a:t>
            </a:r>
            <a:r>
              <a:rPr lang="en-US" dirty="0"/>
              <a:t>-info" role="</a:t>
            </a:r>
            <a:r>
              <a:rPr lang="en-US" dirty="0" err="1"/>
              <a:t>progressbar</a:t>
            </a:r>
            <a:r>
              <a:rPr lang="en-US" dirty="0"/>
              <a:t>" style="width: 50%"&gt;&lt;/div&gt;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progress-bar-striped </a:t>
            </a:r>
            <a:r>
              <a:rPr lang="en-US" dirty="0" err="1"/>
              <a:t>bg</a:t>
            </a:r>
            <a:r>
              <a:rPr lang="en-US" dirty="0"/>
              <a:t>-warning" role="</a:t>
            </a:r>
            <a:r>
              <a:rPr lang="en-US" dirty="0" err="1"/>
              <a:t>progressbar</a:t>
            </a:r>
            <a:r>
              <a:rPr lang="en-US" dirty="0"/>
              <a:t>" style="width: 75%"&gt;&lt;/div&gt;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class="progress"&gt;</a:t>
            </a:r>
          </a:p>
          <a:p>
            <a:pPr marL="0" indent="0">
              <a:buNone/>
            </a:pPr>
            <a:r>
              <a:rPr lang="en-US" dirty="0"/>
              <a:t>  &lt;div class="progress-bar progress-bar-striped </a:t>
            </a:r>
            <a:r>
              <a:rPr lang="en-US" dirty="0" err="1"/>
              <a:t>bg</a:t>
            </a:r>
            <a:r>
              <a:rPr lang="en-US" dirty="0"/>
              <a:t>-danger" role="</a:t>
            </a:r>
            <a:r>
              <a:rPr lang="en-US" dirty="0" err="1"/>
              <a:t>progressbar</a:t>
            </a:r>
            <a:r>
              <a:rPr lang="en-US" dirty="0"/>
              <a:t>" style="width: 100%"&gt;&lt;/div&gt;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45928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09BF-F261-7E48-8B62-C7F0F1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Striped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834EA-473D-3D47-8E3C-7904DAF67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049073"/>
            <a:ext cx="9601200" cy="2174317"/>
          </a:xfrm>
        </p:spPr>
      </p:pic>
    </p:spTree>
    <p:extLst>
      <p:ext uri="{BB962C8B-B14F-4D97-AF65-F5344CB8AC3E}">
        <p14:creationId xmlns:p14="http://schemas.microsoft.com/office/powerpoint/2010/main" val="619323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</TotalTime>
  <Words>670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Progress</vt:lpstr>
      <vt:lpstr>How it works</vt:lpstr>
      <vt:lpstr>How it works</vt:lpstr>
      <vt:lpstr>Labels</vt:lpstr>
      <vt:lpstr>Height</vt:lpstr>
      <vt:lpstr>Backgrounds</vt:lpstr>
      <vt:lpstr>Backgrounds</vt:lpstr>
      <vt:lpstr>Striped</vt:lpstr>
      <vt:lpstr>Striped</vt:lpstr>
      <vt:lpstr>Animated Stripes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Microsoft Office User</dc:creator>
  <cp:lastModifiedBy>Microsoft Office User</cp:lastModifiedBy>
  <cp:revision>3</cp:revision>
  <dcterms:created xsi:type="dcterms:W3CDTF">2021-08-18T09:38:37Z</dcterms:created>
  <dcterms:modified xsi:type="dcterms:W3CDTF">2021-08-18T10:12:48Z</dcterms:modified>
</cp:coreProperties>
</file>