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15B6-6E09-F84A-9121-5B35C0C26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6D09F-9BF6-D145-B077-81CC7FCDB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905B-00D8-FC4C-85A7-AAE5D299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617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B43C-AFD1-144D-8C1F-0FA4EA5E5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5771"/>
            <a:ext cx="9601200" cy="4321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Anytime you need to display a piece of content—like an image with an optional caption, consider using a &lt;figure&gt;.</a:t>
            </a:r>
          </a:p>
          <a:p>
            <a:pPr marL="0" indent="0">
              <a:buNone/>
            </a:pPr>
            <a:r>
              <a:rPr lang="en-US" dirty="0"/>
              <a:t>Use the included .figure, .figure-</a:t>
            </a:r>
            <a:r>
              <a:rPr lang="en-US" dirty="0" err="1"/>
              <a:t>img</a:t>
            </a:r>
            <a:r>
              <a:rPr lang="en-US" dirty="0"/>
              <a:t> and .figure-caption classes to provide some baseline styles for the HTML5 &lt;figure&gt; and &lt;</a:t>
            </a:r>
            <a:r>
              <a:rPr lang="en-US" dirty="0" err="1"/>
              <a:t>figcaption</a:t>
            </a:r>
            <a:r>
              <a:rPr lang="en-US" dirty="0"/>
              <a:t>&gt; elements. Images in figures have no explicit size, so be sure to add the .</a:t>
            </a:r>
            <a:r>
              <a:rPr lang="en-US" dirty="0" err="1"/>
              <a:t>img</a:t>
            </a:r>
            <a:r>
              <a:rPr lang="en-US" dirty="0"/>
              <a:t>-fluid class to your &lt;</a:t>
            </a:r>
            <a:r>
              <a:rPr lang="en-US" dirty="0" err="1"/>
              <a:t>img</a:t>
            </a:r>
            <a:r>
              <a:rPr lang="en-US" dirty="0"/>
              <a:t>&gt; to make it responsive.</a:t>
            </a:r>
          </a:p>
        </p:txBody>
      </p:sp>
    </p:spTree>
    <p:extLst>
      <p:ext uri="{BB962C8B-B14F-4D97-AF65-F5344CB8AC3E}">
        <p14:creationId xmlns:p14="http://schemas.microsoft.com/office/powerpoint/2010/main" val="382327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7B80-66A9-E547-B977-428E4E06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9086"/>
          </a:xfrm>
        </p:spPr>
        <p:txBody>
          <a:bodyPr/>
          <a:lstStyle/>
          <a:p>
            <a:r>
              <a:rPr lang="en-US" dirty="0"/>
              <a:t>Example for left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4405-4885-3B47-AFC7-7C99790E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&lt;figure class="figure"&gt; 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class="figure-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-fluid rounded" alt="..."&gt; </a:t>
            </a:r>
          </a:p>
          <a:p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 class="figure-caption"&gt;A caption for the above image.&lt;/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r>
              <a:rPr lang="en-US" dirty="0"/>
              <a:t> &lt;/figure&gt;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8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12F3-3BFF-4F46-A3B8-D8EB3BB9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7314"/>
          </a:xfrm>
        </p:spPr>
        <p:txBody>
          <a:bodyPr/>
          <a:lstStyle/>
          <a:p>
            <a:r>
              <a:rPr lang="en-US" dirty="0"/>
              <a:t>Right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4B2F-CBF4-2B44-A401-BBF92B6C0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314"/>
            <a:ext cx="9601200" cy="4278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&lt;figure class="figure"&gt;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class="figure-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-fluid rounded" alt="..."&gt;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 class="figure-caption text-end"&gt;A caption for the above image.&lt;/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&lt;/figure&gt;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3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0D4E-E5C9-6D43-B7B4-3A10E608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2629"/>
          </a:xfrm>
        </p:spPr>
        <p:txBody>
          <a:bodyPr/>
          <a:lstStyle/>
          <a:p>
            <a:r>
              <a:rPr lang="en-US" dirty="0"/>
              <a:t>Centered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8343-427F-C24C-8616-B145122E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429"/>
            <a:ext cx="9601200" cy="42889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&lt;figure class="figure"&gt;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class="figure-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-fluid rounded" alt="..."&gt;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 class="figure-caption text-center"&gt;A caption for the above image.&lt;/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&lt;/figure&gt;</a:t>
            </a:r>
          </a:p>
        </p:txBody>
      </p:sp>
    </p:spTree>
    <p:extLst>
      <p:ext uri="{BB962C8B-B14F-4D97-AF65-F5344CB8AC3E}">
        <p14:creationId xmlns:p14="http://schemas.microsoft.com/office/powerpoint/2010/main" val="12173405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</TotalTime>
  <Words>212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Figures</vt:lpstr>
      <vt:lpstr>Overview</vt:lpstr>
      <vt:lpstr>Example for left alignment</vt:lpstr>
      <vt:lpstr>Right alignment</vt:lpstr>
      <vt:lpstr>Centered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Microsoft Office User</dc:creator>
  <cp:lastModifiedBy>Microsoft Office User</cp:lastModifiedBy>
  <cp:revision>1</cp:revision>
  <dcterms:created xsi:type="dcterms:W3CDTF">2021-08-10T06:54:02Z</dcterms:created>
  <dcterms:modified xsi:type="dcterms:W3CDTF">2021-08-10T07:01:37Z</dcterms:modified>
</cp:coreProperties>
</file>