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274C-3472-BB47-ACA2-25BF65CAF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Checks and radios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06A4-609E-2742-9D6A-646585935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BEB7-BDF8-154D-9FD6-927B565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CC2D-9F21-E243-8510-249AEC43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5399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switch has the markup of a custom checkbox but uses the .form-switch class to render a toggle switch. Switches also support the disabled attribute.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</a:t>
            </a:r>
          </a:p>
          <a:p>
            <a:pPr marL="0" indent="0">
              <a:buNone/>
            </a:pPr>
            <a:r>
              <a:rPr lang="en-US" dirty="0"/>
              <a:t>&lt;div class="form-check form-switch"&gt;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id="</a:t>
            </a:r>
            <a:r>
              <a:rPr lang="en-US" dirty="0" err="1"/>
              <a:t>flexSwitchCheckDefault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&lt;label class="form-check-label" for="</a:t>
            </a:r>
            <a:r>
              <a:rPr lang="en-US" dirty="0" err="1"/>
              <a:t>flexSwitchCheckDefault</a:t>
            </a:r>
            <a:r>
              <a:rPr lang="en-US" dirty="0"/>
              <a:t>"&gt;Default switch checkbox input&lt;/label&gt;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9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1BA-CF5E-5E4B-809C-EF2B3AA9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14E-D480-B442-8E3A-94D4460A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53666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</a:t>
            </a:r>
          </a:p>
          <a:p>
            <a:pPr marL="0" indent="0">
              <a:buNone/>
            </a:pPr>
            <a:r>
              <a:rPr lang="en-US" dirty="0"/>
              <a:t>&lt;div class="form-check form-switch"&gt; </a:t>
            </a:r>
          </a:p>
          <a:p>
            <a:pPr marL="0" indent="0">
              <a:buNone/>
            </a:pPr>
            <a:r>
              <a:rPr lang="en-US" dirty="0"/>
              <a:t>&lt;input class="form-check-input" type="checkbox" id="</a:t>
            </a:r>
            <a:r>
              <a:rPr lang="en-US" dirty="0" err="1"/>
              <a:t>flexSwitchCheckChecked</a:t>
            </a:r>
            <a:r>
              <a:rPr lang="en-US" dirty="0"/>
              <a:t>" checked&gt;</a:t>
            </a:r>
          </a:p>
          <a:p>
            <a:pPr marL="0" indent="0">
              <a:buNone/>
            </a:pPr>
            <a:r>
              <a:rPr lang="en-US" dirty="0"/>
              <a:t> &lt;label class="form-check-label" for="</a:t>
            </a:r>
            <a:r>
              <a:rPr lang="en-US" dirty="0" err="1"/>
              <a:t>flexSwitchCheckChecked</a:t>
            </a:r>
            <a:r>
              <a:rPr lang="en-US" dirty="0"/>
              <a:t>"&gt;Checked switch checkbox input&lt;/label&gt; 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Disabled</a:t>
            </a:r>
          </a:p>
          <a:p>
            <a:pPr marL="0" indent="0">
              <a:buNone/>
            </a:pPr>
            <a:r>
              <a:rPr lang="en-US" dirty="0"/>
              <a:t>&lt;div class="form-check form-switch"&gt;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id="</a:t>
            </a:r>
            <a:r>
              <a:rPr lang="en-US" dirty="0" err="1"/>
              <a:t>flexSwitchCheckDisabled</a:t>
            </a:r>
            <a:r>
              <a:rPr lang="en-US" dirty="0"/>
              <a:t>"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</a:t>
            </a:r>
            <a:r>
              <a:rPr lang="en-US" dirty="0" err="1"/>
              <a:t>flexSwitchCheckDisabled</a:t>
            </a:r>
            <a:r>
              <a:rPr lang="en-US" dirty="0"/>
              <a:t>"&gt;Disabled switch checkbox input&lt;/label&gt;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9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897A-E8AA-214F-AD04-3294BC9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24A0-4CC4-4B4F-AA49-6878F42D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 and disabled</a:t>
            </a:r>
          </a:p>
          <a:p>
            <a:pPr marL="0" indent="0">
              <a:buNone/>
            </a:pPr>
            <a:r>
              <a:rPr lang="en-US" dirty="0"/>
              <a:t>&lt;div class="form-check form-switch"&gt; </a:t>
            </a:r>
          </a:p>
          <a:p>
            <a:pPr marL="0" indent="0">
              <a:buNone/>
            </a:pPr>
            <a:r>
              <a:rPr lang="en-US" dirty="0"/>
              <a:t>&lt;input class="form-check-input" type="checkbox" id="</a:t>
            </a:r>
            <a:r>
              <a:rPr lang="en-US" dirty="0" err="1"/>
              <a:t>flexSwitchCheckCheckedDisabled</a:t>
            </a:r>
            <a:r>
              <a:rPr lang="en-US" dirty="0"/>
              <a:t>" checked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</a:t>
            </a:r>
            <a:r>
              <a:rPr lang="en-US" dirty="0" err="1"/>
              <a:t>flexSwitchCheckCheckedDisabled</a:t>
            </a:r>
            <a:r>
              <a:rPr lang="en-US" dirty="0"/>
              <a:t>"&gt;Disabled checked switch checkbox input&lt;/label&gt;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84B-ACC4-1B4E-9283-511747C8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Switches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C14CF-50A5-2447-85D6-311222BD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53165"/>
            <a:ext cx="9601200" cy="1831094"/>
          </a:xfrm>
        </p:spPr>
      </p:pic>
    </p:spTree>
    <p:extLst>
      <p:ext uri="{BB962C8B-B14F-4D97-AF65-F5344CB8AC3E}">
        <p14:creationId xmlns:p14="http://schemas.microsoft.com/office/powerpoint/2010/main" val="353998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9846-0DDB-D84F-8165-0ABC2BD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Default (stacked)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6B94-3E49-3C4B-97FF-D03E49CE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default, any number of checkboxes and radios that are immediate sibling will be vertically stacked and appropriately spaced with .form-check.</a:t>
            </a:r>
          </a:p>
          <a:p>
            <a:pPr marL="0" indent="0">
              <a:buNone/>
            </a:pPr>
            <a:r>
              <a:rPr lang="en-US" dirty="0"/>
              <a:t>&lt;div class="form-check"&gt; </a:t>
            </a:r>
          </a:p>
          <a:p>
            <a:pPr marL="0" indent="0">
              <a:buNone/>
            </a:pPr>
            <a:r>
              <a:rPr lang="en-US" dirty="0"/>
              <a:t>&lt;input class="form-check-input" type="checkbox" value="" id="defaultCheck1"&gt;</a:t>
            </a:r>
          </a:p>
          <a:p>
            <a:pPr marL="0" indent="0">
              <a:buNone/>
            </a:pPr>
            <a:r>
              <a:rPr lang="en-US" dirty="0"/>
              <a:t> &lt;label class="form-check-label" for="defaultCheck1"&gt; Default checkbox &lt;/label&gt; &lt;/div&gt; </a:t>
            </a:r>
          </a:p>
          <a:p>
            <a:pPr marL="0" indent="0">
              <a:buNone/>
            </a:pPr>
            <a:r>
              <a:rPr lang="en-US" dirty="0"/>
              <a:t>&lt;div class="form-check"&gt; </a:t>
            </a:r>
          </a:p>
          <a:p>
            <a:pPr marL="0" indent="0">
              <a:buNone/>
            </a:pPr>
            <a:r>
              <a:rPr lang="en-US" dirty="0"/>
              <a:t>&lt;input class="form-check-input" type="checkbox" value="" id="defaultCheck2" disabled&gt;</a:t>
            </a:r>
          </a:p>
          <a:p>
            <a:pPr marL="0" indent="0">
              <a:buNone/>
            </a:pPr>
            <a:r>
              <a:rPr lang="en-US" dirty="0"/>
              <a:t> &lt;label class="form-check-label" for="defaultCheck2"&gt; Disabled checkbox &lt;/label&gt;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323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56E2-945C-384F-90F3-8ADA10E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Default (stacked)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D3B0D-E119-294B-8656-49F5449A6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66125"/>
            <a:ext cx="9601200" cy="994063"/>
          </a:xfrm>
        </p:spPr>
      </p:pic>
    </p:spTree>
    <p:extLst>
      <p:ext uri="{BB962C8B-B14F-4D97-AF65-F5344CB8AC3E}">
        <p14:creationId xmlns:p14="http://schemas.microsoft.com/office/powerpoint/2010/main" val="427417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92CF-3388-8742-93E0-953DFE95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(stacked) Checked – Not - 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3749-67FF-3844-A3F5-00FECEB9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53993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exampleRadios</a:t>
            </a:r>
            <a:r>
              <a:rPr lang="en-US" dirty="0"/>
              <a:t>" id="exampleRadios1" value="option1" checked&gt;</a:t>
            </a:r>
          </a:p>
          <a:p>
            <a:pPr marL="0" indent="0">
              <a:buNone/>
            </a:pPr>
            <a:r>
              <a:rPr lang="en-US" dirty="0"/>
              <a:t> &lt;label class="form-check-label" for="exampleRadios1"&gt; Default radio 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 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exampleRadios</a:t>
            </a:r>
            <a:r>
              <a:rPr lang="en-US" dirty="0"/>
              <a:t>" id="exampleRadios2" value="option2"&gt; </a:t>
            </a:r>
          </a:p>
          <a:p>
            <a:pPr marL="0" indent="0">
              <a:buNone/>
            </a:pPr>
            <a:r>
              <a:rPr lang="en-US" dirty="0"/>
              <a:t>&lt;label class="form-check-label" for="exampleRadios2"&gt; Second default radio &lt;/label&gt; &lt;/div&gt; </a:t>
            </a:r>
          </a:p>
          <a:p>
            <a:pPr marL="0" indent="0">
              <a:buNone/>
            </a:pPr>
            <a:r>
              <a:rPr lang="en-US" dirty="0"/>
              <a:t>&lt;div class="form-check"&gt; </a:t>
            </a:r>
          </a:p>
          <a:p>
            <a:pPr marL="0" indent="0">
              <a:buNone/>
            </a:pPr>
            <a:r>
              <a:rPr lang="en-US" dirty="0"/>
              <a:t>&lt;input class="form-check-input" type="radio" name="</a:t>
            </a:r>
            <a:r>
              <a:rPr lang="en-US" dirty="0" err="1"/>
              <a:t>exampleRadios</a:t>
            </a:r>
            <a:r>
              <a:rPr lang="en-US" dirty="0"/>
              <a:t>" id="exampleRadios3" value="option3" disabled&gt;</a:t>
            </a:r>
          </a:p>
          <a:p>
            <a:pPr marL="0" indent="0">
              <a:buNone/>
            </a:pPr>
            <a:r>
              <a:rPr lang="en-US" dirty="0"/>
              <a:t> &lt;label class="form-check-label" for="exampleRadios3"&gt; Disabled radio 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091-3C92-9247-AF0B-39192230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3028"/>
            <a:ext cx="9601200" cy="729343"/>
          </a:xfrm>
        </p:spPr>
        <p:txBody>
          <a:bodyPr/>
          <a:lstStyle/>
          <a:p>
            <a:r>
              <a:rPr lang="en-US" dirty="0"/>
              <a:t>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210A-A1FB-0D46-A1D2-6E2623FF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12371"/>
            <a:ext cx="9601200" cy="5845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checkboxes or radios on the same horizontal row by adding .form-check-inline to any .form-check.</a:t>
            </a:r>
          </a:p>
          <a:p>
            <a:pPr marL="0" indent="0">
              <a:buNone/>
            </a:pPr>
            <a:r>
              <a:rPr lang="en-US" dirty="0"/>
              <a:t>&lt;div class="form-check form-check-inline"&gt;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id="inlineCheckbox1" value="option1"&gt;</a:t>
            </a:r>
          </a:p>
          <a:p>
            <a:pPr marL="0" indent="0">
              <a:buNone/>
            </a:pPr>
            <a:r>
              <a:rPr lang="en-US" dirty="0"/>
              <a:t> &lt;label class="form-check-label" for="inlineCheckbox1"&gt;1&lt;/label&gt;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 &lt;div class="form-check form-check-inline"&gt;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id="inlineCheckbox2" value="option2"&gt; </a:t>
            </a:r>
          </a:p>
          <a:p>
            <a:pPr marL="0" indent="0">
              <a:buNone/>
            </a:pPr>
            <a:r>
              <a:rPr lang="en-US" dirty="0"/>
              <a:t>&lt;label class="form-check-label" for="inlineCheckbox2"&gt;2&lt;/label&gt;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&lt;div class="form-check form-check-inline"&gt;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id="inlineCheckbox3" value="option3"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for="inlineCheckbox3"&gt;3 (disabled)&lt;/label&gt;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6290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CB28-A54D-124F-96E5-5B548E35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Inline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DE776-FC76-F448-8205-A919A5807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44394"/>
            <a:ext cx="9601200" cy="837525"/>
          </a:xfrm>
        </p:spPr>
      </p:pic>
    </p:spTree>
    <p:extLst>
      <p:ext uri="{BB962C8B-B14F-4D97-AF65-F5344CB8AC3E}">
        <p14:creationId xmlns:p14="http://schemas.microsoft.com/office/powerpoint/2010/main" val="90783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002-3D2C-464C-8472-CB8B0077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Inline (Radios)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4E44-16B9-E845-A991-30D201EF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388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class="form-check form-check-inline"&gt; </a:t>
            </a:r>
          </a:p>
          <a:p>
            <a:pPr marL="0" indent="0">
              <a:buNone/>
            </a:pPr>
            <a:r>
              <a:rPr lang="en-US" dirty="0"/>
              <a:t>&lt;input class="form-check-input" type="radio" name="</a:t>
            </a:r>
            <a:r>
              <a:rPr lang="en-US" dirty="0" err="1"/>
              <a:t>inlineRadioOptions</a:t>
            </a:r>
            <a:r>
              <a:rPr lang="en-US" dirty="0"/>
              <a:t>" id="inlineRadio1" value="option1"&gt;</a:t>
            </a:r>
          </a:p>
          <a:p>
            <a:pPr marL="0" indent="0">
              <a:buNone/>
            </a:pPr>
            <a:r>
              <a:rPr lang="en-US" dirty="0"/>
              <a:t> &lt;label class="form-check-label" for="inlineRadio1"&gt;1&lt;/label&gt;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&lt;div class="form-check form-check-inline"&gt;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inlineRadioOptions</a:t>
            </a:r>
            <a:r>
              <a:rPr lang="en-US" dirty="0"/>
              <a:t>" id="inlineRadio2" value="option2"&gt;</a:t>
            </a:r>
          </a:p>
          <a:p>
            <a:pPr marL="0" indent="0">
              <a:buNone/>
            </a:pPr>
            <a:r>
              <a:rPr lang="en-US" dirty="0"/>
              <a:t> &lt;label class="form-check-label" for="inlineRadio2"&gt;2&lt;/label&gt;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&lt;div class="form-check form-check-inline"&gt;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inlineRadioOptions</a:t>
            </a:r>
            <a:r>
              <a:rPr lang="en-US" dirty="0"/>
              <a:t>" id="inlineRadio3" value="option3"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for="inlineRadio3"&gt;3 (disabled)&lt;/label&gt;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257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7CFB-6F51-AF4A-80A7-0E5B792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473-2F70-1745-B896-46E28524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err="1">
                <a:solidFill>
                  <a:srgbClr val="FF0000"/>
                </a:solidFill>
              </a:rPr>
              <a:t>checl</a:t>
            </a:r>
            <a:r>
              <a:rPr lang="en-US" dirty="0">
                <a:solidFill>
                  <a:srgbClr val="FF0000"/>
                </a:solidFill>
              </a:rPr>
              <a:t>=ked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value="" id="</a:t>
            </a:r>
            <a:r>
              <a:rPr lang="en-US" dirty="0" err="1"/>
              <a:t>flexCheckDefault</a:t>
            </a:r>
            <a:r>
              <a:rPr lang="en-US" dirty="0"/>
              <a:t>"&gt; &lt;label class="form-check-label" for="</a:t>
            </a:r>
            <a:r>
              <a:rPr lang="en-US" dirty="0" err="1"/>
              <a:t>flexCheckDefault</a:t>
            </a:r>
            <a:r>
              <a:rPr lang="en-US" dirty="0"/>
              <a:t>"&gt; Default checkbox &lt;/label&gt;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value="" id="</a:t>
            </a:r>
            <a:r>
              <a:rPr lang="en-US" dirty="0" err="1"/>
              <a:t>flexCheckChecked</a:t>
            </a:r>
            <a:r>
              <a:rPr lang="en-US" dirty="0"/>
              <a:t>" checked&gt; </a:t>
            </a:r>
          </a:p>
          <a:p>
            <a:pPr marL="0" indent="0">
              <a:buNone/>
            </a:pPr>
            <a:r>
              <a:rPr lang="en-US" dirty="0"/>
              <a:t>&lt;label class="form-check-label" for="</a:t>
            </a:r>
            <a:r>
              <a:rPr lang="en-US" dirty="0" err="1"/>
              <a:t>flexCheckChecked</a:t>
            </a:r>
            <a:r>
              <a:rPr lang="en-US" dirty="0"/>
              <a:t>"&gt; Checked checkbox &lt;/label&gt; 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4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3518-2217-804B-AC7C-FAD2470A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Inline (Radios)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745E5-8157-8540-8065-E9DC984A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234945"/>
            <a:ext cx="9601200" cy="845309"/>
          </a:xfrm>
        </p:spPr>
      </p:pic>
    </p:spTree>
    <p:extLst>
      <p:ext uri="{BB962C8B-B14F-4D97-AF65-F5344CB8AC3E}">
        <p14:creationId xmlns:p14="http://schemas.microsoft.com/office/powerpoint/2010/main" val="344353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A1B6-219D-A640-8565-6CA70F33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/>
          <a:lstStyle/>
          <a:p>
            <a:r>
              <a:rPr lang="en-US" dirty="0"/>
              <a:t>Without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8F1E-AAA1-EC46-B469-3A6796BC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checkbox:</a:t>
            </a:r>
          </a:p>
          <a:p>
            <a:pPr marL="0" indent="0">
              <a:buNone/>
            </a:pPr>
            <a:r>
              <a:rPr lang="en-US" dirty="0"/>
              <a:t>&lt;div&gt; </a:t>
            </a:r>
          </a:p>
          <a:p>
            <a:pPr marL="0" indent="0">
              <a:buNone/>
            </a:pPr>
            <a:r>
              <a:rPr lang="en-US" dirty="0"/>
              <a:t>&lt;input class="form-check-input" type="checkbox" id="</a:t>
            </a:r>
            <a:r>
              <a:rPr lang="en-US" dirty="0" err="1"/>
              <a:t>checkboxNoLabel</a:t>
            </a:r>
            <a:r>
              <a:rPr lang="en-US" dirty="0"/>
              <a:t>" value="" 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radio: 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radioNoLabel</a:t>
            </a:r>
            <a:r>
              <a:rPr lang="en-US" dirty="0"/>
              <a:t>" id="radioNoLabel1" value="”&gt;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1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A77-C802-0D4D-9049-CB2472E9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Checkbox toggle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1888-FBAC-7A45-8063-7E543A6B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&lt;input type="checkbox" class="</a:t>
            </a:r>
            <a:r>
              <a:rPr lang="en-US" dirty="0" err="1"/>
              <a:t>btn</a:t>
            </a:r>
            <a:r>
              <a:rPr lang="en-US" dirty="0"/>
              <a:t>-check" id="</a:t>
            </a:r>
            <a:r>
              <a:rPr lang="en-US" dirty="0" err="1"/>
              <a:t>btn</a:t>
            </a:r>
            <a:r>
              <a:rPr lang="en-US" dirty="0"/>
              <a:t>-check" &gt; 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for="</a:t>
            </a:r>
            <a:r>
              <a:rPr lang="en-US" dirty="0" err="1"/>
              <a:t>btn</a:t>
            </a:r>
            <a:r>
              <a:rPr lang="en-US" dirty="0"/>
              <a:t>-check"&gt;Single toggle&lt;/label&gt;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Already checked:</a:t>
            </a:r>
          </a:p>
          <a:p>
            <a:pPr marL="0" indent="0">
              <a:buNone/>
            </a:pPr>
            <a:r>
              <a:rPr lang="en-US" dirty="0"/>
              <a:t>&lt;input type="checkbox" class="</a:t>
            </a:r>
            <a:r>
              <a:rPr lang="en-US" dirty="0" err="1"/>
              <a:t>btn</a:t>
            </a:r>
            <a:r>
              <a:rPr lang="en-US" dirty="0"/>
              <a:t>-check" id="btn-check-2" checked&gt;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for="btn-check-2"&gt;Checked&lt;/label&gt;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Disabled</a:t>
            </a:r>
          </a:p>
          <a:p>
            <a:pPr marL="0" indent="0">
              <a:buNone/>
            </a:pPr>
            <a:r>
              <a:rPr lang="en-US" dirty="0"/>
              <a:t>&lt;input type="checkbox" class="</a:t>
            </a:r>
            <a:r>
              <a:rPr lang="en-US" dirty="0" err="1"/>
              <a:t>btn</a:t>
            </a:r>
            <a:r>
              <a:rPr lang="en-US" dirty="0"/>
              <a:t>-check" id="btn-check-3" disabled&gt; </a:t>
            </a:r>
            <a:br>
              <a:rPr lang="en-US" dirty="0"/>
            </a:b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for="btn-check-3"&gt;Disabled&lt;/label&gt;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621-E580-5D43-83B3-9532E50A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Radio toggle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0AB-61EB-D748-850E-A4707CF6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Checked: </a:t>
            </a:r>
          </a:p>
          <a:p>
            <a:pPr marL="0" indent="0">
              <a:buNone/>
            </a:pPr>
            <a:r>
              <a:rPr lang="en-US" dirty="0"/>
              <a:t>&lt;input type="radio" class="</a:t>
            </a:r>
            <a:r>
              <a:rPr lang="en-US" dirty="0" err="1"/>
              <a:t>btn</a:t>
            </a:r>
            <a:r>
              <a:rPr lang="en-US" dirty="0"/>
              <a:t>-check" name="options" id="option1" checked&gt; 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for="option1"&gt;Checked&lt;/label&gt;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checked: </a:t>
            </a:r>
          </a:p>
          <a:p>
            <a:pPr marL="0" indent="0">
              <a:buNone/>
            </a:pPr>
            <a:r>
              <a:rPr lang="en-US" dirty="0"/>
              <a:t>&lt;input type="radio" class="</a:t>
            </a:r>
            <a:r>
              <a:rPr lang="en-US" dirty="0" err="1"/>
              <a:t>btn</a:t>
            </a:r>
            <a:r>
              <a:rPr lang="en-US" dirty="0"/>
              <a:t>-check" name="options" id="option2”&gt;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for="option2"&gt;Radio&lt;/label&gt;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Disabled:</a:t>
            </a:r>
          </a:p>
          <a:p>
            <a:pPr marL="0" indent="0">
              <a:buNone/>
            </a:pPr>
            <a:r>
              <a:rPr lang="en-US" dirty="0"/>
              <a:t>&lt;input type="radio" class="</a:t>
            </a:r>
            <a:r>
              <a:rPr lang="en-US" dirty="0" err="1"/>
              <a:t>btn</a:t>
            </a:r>
            <a:r>
              <a:rPr lang="en-US" dirty="0"/>
              <a:t>-check" name="options" id="option3" disabled&gt; </a:t>
            </a:r>
            <a:br>
              <a:rPr lang="en-US" dirty="0"/>
            </a:b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for="option3"&gt;Disabled&lt;/label&gt;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3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5BB1-A9BD-7744-94EF-1B66F71C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86"/>
            <a:ext cx="9601200" cy="881743"/>
          </a:xfrm>
        </p:spPr>
        <p:txBody>
          <a:bodyPr/>
          <a:lstStyle/>
          <a:p>
            <a:r>
              <a:rPr lang="en-US" dirty="0"/>
              <a:t>Outlined styles – </a:t>
            </a:r>
            <a:r>
              <a:rPr lang="en-US" dirty="0" err="1"/>
              <a:t>btn</a:t>
            </a:r>
            <a:r>
              <a:rPr lang="en-US" dirty="0"/>
              <a:t>-outline-color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12D0-5FEB-0542-BAD6-ADC3A322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8571"/>
            <a:ext cx="9601200" cy="5769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Different variants of .</a:t>
            </a:r>
            <a:r>
              <a:rPr lang="en-US" dirty="0" err="1"/>
              <a:t>btn</a:t>
            </a:r>
            <a:r>
              <a:rPr lang="en-US" dirty="0"/>
              <a:t>, such at the various outlined styles, are supported.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 checkbox:</a:t>
            </a:r>
          </a:p>
          <a:p>
            <a:pPr marL="0" indent="0">
              <a:buNone/>
            </a:pPr>
            <a:r>
              <a:rPr lang="en-US" dirty="0"/>
              <a:t>&lt;input type="checkbox" class="</a:t>
            </a:r>
            <a:r>
              <a:rPr lang="en-US" dirty="0" err="1"/>
              <a:t>btn</a:t>
            </a:r>
            <a:r>
              <a:rPr lang="en-US" dirty="0"/>
              <a:t>-check" id="</a:t>
            </a:r>
            <a:r>
              <a:rPr lang="en-US" dirty="0" err="1"/>
              <a:t>btn</a:t>
            </a:r>
            <a:r>
              <a:rPr lang="en-US" dirty="0"/>
              <a:t>-check-outlined"&gt; </a:t>
            </a:r>
            <a:br>
              <a:rPr lang="en-US" dirty="0"/>
            </a:b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-outline-primary" for="</a:t>
            </a:r>
            <a:r>
              <a:rPr lang="en-US" dirty="0" err="1"/>
              <a:t>btn</a:t>
            </a:r>
            <a:r>
              <a:rPr lang="en-US" dirty="0"/>
              <a:t>-check-outlined"&gt;Single toggle&lt;/label&gt;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 checkbox:</a:t>
            </a:r>
          </a:p>
          <a:p>
            <a:pPr marL="0" indent="0">
              <a:buNone/>
            </a:pPr>
            <a:r>
              <a:rPr lang="en-US" dirty="0"/>
              <a:t>&lt;input type="checkbox" class="</a:t>
            </a:r>
            <a:r>
              <a:rPr lang="en-US" dirty="0" err="1"/>
              <a:t>btn</a:t>
            </a:r>
            <a:r>
              <a:rPr lang="en-US" dirty="0"/>
              <a:t>-check" id="btn-check-2-outlined" checked&gt;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 for="btn-check-2-outlined"&gt;Checked&lt;/label&gt;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Not checked radio:</a:t>
            </a:r>
          </a:p>
          <a:p>
            <a:pPr marL="0" indent="0">
              <a:buNone/>
            </a:pPr>
            <a:r>
              <a:rPr lang="en-US" dirty="0"/>
              <a:t>&lt;input type="radio" class="</a:t>
            </a:r>
            <a:r>
              <a:rPr lang="en-US" dirty="0" err="1"/>
              <a:t>btn</a:t>
            </a:r>
            <a:r>
              <a:rPr lang="en-US" dirty="0"/>
              <a:t>-check" name="options-outlined" id="success-outlined” checked&gt; 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-outline-success" for="success-outlined"&gt;Checked success radio&lt;/label&gt;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 radio:</a:t>
            </a:r>
          </a:p>
          <a:p>
            <a:pPr marL="0" indent="0">
              <a:buNone/>
            </a:pPr>
            <a:r>
              <a:rPr lang="en-US" dirty="0"/>
              <a:t>&lt;input type="radio" class="</a:t>
            </a:r>
            <a:r>
              <a:rPr lang="en-US" dirty="0" err="1"/>
              <a:t>btn</a:t>
            </a:r>
            <a:r>
              <a:rPr lang="en-US" dirty="0"/>
              <a:t>-check" name="options-outlined" id="danger-outlined”&gt;</a:t>
            </a:r>
          </a:p>
          <a:p>
            <a:pPr marL="0" indent="0">
              <a:buNone/>
            </a:pPr>
            <a:r>
              <a:rPr lang="en-US" dirty="0"/>
              <a:t>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-outline-danger" for="danger-outlined"&gt;Danger radio&lt;/label&gt;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5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9AE7-C8E4-7E45-8766-1E44D678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F507-B8F1-434E-B503-C92C96FD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8FA7-D436-6345-BF6B-9AFEBDC9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Checks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56875-4406-BB42-A71F-D40FDE52C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67968"/>
            <a:ext cx="9601200" cy="1133810"/>
          </a:xfrm>
        </p:spPr>
      </p:pic>
    </p:spTree>
    <p:extLst>
      <p:ext uri="{BB962C8B-B14F-4D97-AF65-F5344CB8AC3E}">
        <p14:creationId xmlns:p14="http://schemas.microsoft.com/office/powerpoint/2010/main" val="196633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7C95-920B-EB45-A9D7-18200301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A40E-A46A-C340-953D-C67C6262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4386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the disabled attribute and the associated &lt;label&gt;s are automatically styled to match with a lighter color to help indicate the input’s state.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value="" id="</a:t>
            </a:r>
            <a:r>
              <a:rPr lang="en-US" dirty="0" err="1"/>
              <a:t>flexCheckDisabled</a:t>
            </a:r>
            <a:r>
              <a:rPr lang="en-US" dirty="0"/>
              <a:t>"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</a:t>
            </a:r>
            <a:r>
              <a:rPr lang="en-US" dirty="0" err="1"/>
              <a:t>flexCheckDisabled</a:t>
            </a:r>
            <a:r>
              <a:rPr lang="en-US" dirty="0"/>
              <a:t>"&gt; Disabled checkbox &lt;/label&gt;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637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1F6-EBCD-2F48-9E44-448FB01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0E9E-6FFA-B848-941B-38A967DA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type="checkbox" value="" id="</a:t>
            </a:r>
            <a:r>
              <a:rPr lang="en-US" dirty="0" err="1"/>
              <a:t>flexCheckCheckedDisabled</a:t>
            </a:r>
            <a:r>
              <a:rPr lang="en-US" dirty="0"/>
              <a:t>" checked disabled&gt;</a:t>
            </a:r>
          </a:p>
          <a:p>
            <a:pPr marL="0" indent="0">
              <a:buNone/>
            </a:pPr>
            <a:r>
              <a:rPr lang="en-US" dirty="0"/>
              <a:t> &lt;label class="form-check-label" for="</a:t>
            </a:r>
            <a:r>
              <a:rPr lang="en-US" dirty="0" err="1"/>
              <a:t>flexCheckCheckedDisabled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Disabled checked checkbox 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3064-EB90-E547-A7C8-CFF3179F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/>
          <a:lstStyle/>
          <a:p>
            <a:r>
              <a:rPr lang="en-US" dirty="0"/>
              <a:t>Radios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77A9-4E33-E840-8603-8922EF64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flexRadioDefault</a:t>
            </a:r>
            <a:r>
              <a:rPr lang="en-US" dirty="0"/>
              <a:t>" id="flexRadioDefault1"&gt;</a:t>
            </a:r>
          </a:p>
          <a:p>
            <a:pPr marL="0" indent="0">
              <a:buNone/>
            </a:pPr>
            <a:r>
              <a:rPr lang="en-US" dirty="0"/>
              <a:t> &lt;label class="form-check-label" for="flexRadioDefault1"&gt; Default radio &lt;/label&gt;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flexRadioDefault</a:t>
            </a:r>
            <a:r>
              <a:rPr lang="en-US" dirty="0"/>
              <a:t>" id="flexRadioDefault2" checked&gt;</a:t>
            </a:r>
          </a:p>
          <a:p>
            <a:pPr marL="0" indent="0">
              <a:buNone/>
            </a:pPr>
            <a:r>
              <a:rPr lang="en-US" dirty="0"/>
              <a:t> &lt;label class="form-check-label" for="flexRadioDefault2"&gt; Default checked radio &lt;/label&gt;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DBDA-1FF9-1D47-8F7B-AFC1CB3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/>
              <a:t>Radios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7F5EE-F60D-6C44-80D2-865E82FEF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15732"/>
            <a:ext cx="9601200" cy="1105961"/>
          </a:xfrm>
        </p:spPr>
      </p:pic>
    </p:spTree>
    <p:extLst>
      <p:ext uri="{BB962C8B-B14F-4D97-AF65-F5344CB8AC3E}">
        <p14:creationId xmlns:p14="http://schemas.microsoft.com/office/powerpoint/2010/main" val="298960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202B-D111-5A40-BC64-B70BB49A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8583-82A2-7C43-9037-2132F072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/>
          </a:bodyPr>
          <a:lstStyle/>
          <a:p>
            <a:r>
              <a:rPr lang="en-US" dirty="0"/>
              <a:t>Add the disabled attribute and the associated &lt;label&gt;s are automatically styled to match with a lighter color to help indicate the input’s state.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checked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flexRadioDisabled</a:t>
            </a:r>
            <a:r>
              <a:rPr lang="en-US" dirty="0"/>
              <a:t>" id="</a:t>
            </a:r>
            <a:r>
              <a:rPr lang="en-US" dirty="0" err="1"/>
              <a:t>flexRadioDisabled</a:t>
            </a:r>
            <a:r>
              <a:rPr lang="en-US" dirty="0"/>
              <a:t>"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</a:t>
            </a:r>
            <a:r>
              <a:rPr lang="en-US" dirty="0" err="1"/>
              <a:t>flexRadioDisabled</a:t>
            </a:r>
            <a:r>
              <a:rPr lang="en-US" dirty="0"/>
              <a:t>"&gt; Disabled radio &lt;/label&gt; 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Checked </a:t>
            </a:r>
          </a:p>
          <a:p>
            <a:pPr marL="0" indent="0">
              <a:buNone/>
            </a:pPr>
            <a:r>
              <a:rPr lang="en-US" dirty="0"/>
              <a:t>&lt;div class="form-check"&gt;</a:t>
            </a:r>
          </a:p>
          <a:p>
            <a:pPr marL="0" indent="0">
              <a:buNone/>
            </a:pPr>
            <a:r>
              <a:rPr lang="en-US" dirty="0"/>
              <a:t> &lt;input class="form-check-input" type="radio" name="</a:t>
            </a:r>
            <a:r>
              <a:rPr lang="en-US" dirty="0" err="1"/>
              <a:t>flexRadioCheckedDisabled</a:t>
            </a:r>
            <a:r>
              <a:rPr lang="en-US" dirty="0"/>
              <a:t>" id=" </a:t>
            </a:r>
            <a:r>
              <a:rPr lang="en-US" dirty="0" err="1"/>
              <a:t>flexRadioCheckedDisabled</a:t>
            </a:r>
            <a:r>
              <a:rPr lang="en-US" dirty="0"/>
              <a:t>” checked disabled&gt; </a:t>
            </a:r>
          </a:p>
          <a:p>
            <a:pPr marL="0" indent="0">
              <a:buNone/>
            </a:pPr>
            <a:r>
              <a:rPr lang="en-US" dirty="0"/>
              <a:t>&lt;label class="form-check-label" for=" </a:t>
            </a:r>
            <a:r>
              <a:rPr lang="en-US" dirty="0" err="1"/>
              <a:t>flexRadioCheckedDisabled</a:t>
            </a:r>
            <a:r>
              <a:rPr lang="en-US" dirty="0"/>
              <a:t> "&gt; Disabled radio &lt;/label&gt;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22513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7C33-27AF-6D45-843B-6B945F56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Disabled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79EF0-5264-D444-83AF-104BB86C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192270"/>
            <a:ext cx="9601200" cy="941773"/>
          </a:xfrm>
        </p:spPr>
      </p:pic>
    </p:spTree>
    <p:extLst>
      <p:ext uri="{BB962C8B-B14F-4D97-AF65-F5344CB8AC3E}">
        <p14:creationId xmlns:p14="http://schemas.microsoft.com/office/powerpoint/2010/main" val="38873753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647</TotalTime>
  <Words>1690</Words>
  <Application>Microsoft Macintosh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Checks and radios</vt:lpstr>
      <vt:lpstr>Checks</vt:lpstr>
      <vt:lpstr>Checks</vt:lpstr>
      <vt:lpstr>Disabled</vt:lpstr>
      <vt:lpstr>Disabled</vt:lpstr>
      <vt:lpstr>Radios</vt:lpstr>
      <vt:lpstr>Radios</vt:lpstr>
      <vt:lpstr>Disabled</vt:lpstr>
      <vt:lpstr>Disabled</vt:lpstr>
      <vt:lpstr>Switches</vt:lpstr>
      <vt:lpstr>Switches</vt:lpstr>
      <vt:lpstr>Switches</vt:lpstr>
      <vt:lpstr>Switches</vt:lpstr>
      <vt:lpstr>Default (stacked)</vt:lpstr>
      <vt:lpstr>Default (stacked)</vt:lpstr>
      <vt:lpstr>Default (stacked) Checked – Not - Disabled</vt:lpstr>
      <vt:lpstr>Inline</vt:lpstr>
      <vt:lpstr>Inline</vt:lpstr>
      <vt:lpstr>Inline (Radios)</vt:lpstr>
      <vt:lpstr>Inline (Radios)</vt:lpstr>
      <vt:lpstr>Without labels</vt:lpstr>
      <vt:lpstr>Checkbox toggle buttons</vt:lpstr>
      <vt:lpstr>Radio toggle buttons</vt:lpstr>
      <vt:lpstr>Outlined styles – btn-outline-color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Checks and radios</dc:title>
  <dc:creator>Microsoft Office User</dc:creator>
  <cp:lastModifiedBy>Microsoft Office User</cp:lastModifiedBy>
  <cp:revision>4</cp:revision>
  <dcterms:created xsi:type="dcterms:W3CDTF">2021-08-10T07:47:09Z</dcterms:created>
  <dcterms:modified xsi:type="dcterms:W3CDTF">2021-09-23T08:53:01Z</dcterms:modified>
</cp:coreProperties>
</file>