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D09C-E606-FB4A-9437-2F01F8B0B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Floating labels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3F0E-E29E-9B40-9E37-089E42448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605-08FB-554A-B8CD-741A255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FD5E-0E8F-DB47-8FD6-5B3C9DE3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5225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Wrap a pair of &lt;input class="form-control"&gt; and &lt;label&gt; elements in .form-floating to enable floating labels with Bootstrap’s textual form fields. A placeholder is required on each &lt;input&gt; as the method of CSS-only floating labels uses the :placeholder-shown pseudo-element. Also note that the &lt;input&gt; must come first so we can utilize a sibling selector (e.g., ~).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&lt;div class="form-floating mb-3"&gt; </a:t>
            </a:r>
            <a:br>
              <a:rPr lang="en-US" dirty="0"/>
            </a:br>
            <a:r>
              <a:rPr lang="en-US" dirty="0"/>
              <a:t>&lt;input type="email" class="form-control" id="</a:t>
            </a:r>
            <a:r>
              <a:rPr lang="en-US" dirty="0" err="1"/>
              <a:t>floatingInput</a:t>
            </a:r>
            <a:r>
              <a:rPr lang="en-US" dirty="0"/>
              <a:t>" placeholder="</a:t>
            </a:r>
            <a:r>
              <a:rPr lang="en-US" dirty="0" err="1"/>
              <a:t>name@example.com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floatingInput</a:t>
            </a:r>
            <a:r>
              <a:rPr lang="en-US" dirty="0"/>
              <a:t>"&gt;Email address&lt;/label&gt; </a:t>
            </a:r>
            <a:br>
              <a:rPr lang="en-US" dirty="0"/>
            </a:br>
            <a:r>
              <a:rPr lang="en-US" dirty="0"/>
              <a:t>&lt;/div&gt; </a:t>
            </a:r>
          </a:p>
          <a:p>
            <a:pPr marL="0" indent="0">
              <a:buNone/>
            </a:pPr>
            <a:r>
              <a:rPr lang="en-US" dirty="0"/>
              <a:t>&lt;div class="form-floating"&gt; </a:t>
            </a:r>
            <a:br>
              <a:rPr lang="en-US" dirty="0"/>
            </a:br>
            <a:r>
              <a:rPr lang="en-US" dirty="0"/>
              <a:t>&lt;input type="password" class="form-control" id="</a:t>
            </a:r>
            <a:r>
              <a:rPr lang="en-US" dirty="0" err="1"/>
              <a:t>floatingPassword</a:t>
            </a:r>
            <a:r>
              <a:rPr lang="en-US" dirty="0"/>
              <a:t>" placeholder="Password"&gt;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floatingPassword</a:t>
            </a:r>
            <a:r>
              <a:rPr lang="en-US" dirty="0"/>
              <a:t>"&gt;Password&lt;/label&gt; 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3053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605-08FB-554A-B8CD-741A255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804A4-35DA-AE47-AB66-B08E2026D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083379"/>
            <a:ext cx="9601200" cy="1910442"/>
          </a:xfrm>
        </p:spPr>
      </p:pic>
    </p:spTree>
    <p:extLst>
      <p:ext uri="{BB962C8B-B14F-4D97-AF65-F5344CB8AC3E}">
        <p14:creationId xmlns:p14="http://schemas.microsoft.com/office/powerpoint/2010/main" val="34498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810F-2BE2-F544-9014-E19EB36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FF08-1269-9642-BA0D-AB8E8608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0714"/>
            <a:ext cx="9601200" cy="4506686"/>
          </a:xfrm>
        </p:spPr>
        <p:txBody>
          <a:bodyPr/>
          <a:lstStyle/>
          <a:p>
            <a:r>
              <a:rPr lang="en-US" dirty="0"/>
              <a:t>When there’s a value already defined, &lt;label&gt;s will automatically adjust to their floated position.</a:t>
            </a:r>
          </a:p>
          <a:p>
            <a:pPr marL="0" indent="0">
              <a:buNone/>
            </a:pPr>
            <a:r>
              <a:rPr lang="en-US" dirty="0"/>
              <a:t>Source code:</a:t>
            </a:r>
          </a:p>
          <a:p>
            <a:pPr marL="0" indent="0">
              <a:buNone/>
            </a:pPr>
            <a:r>
              <a:rPr lang="en-US" dirty="0"/>
              <a:t>&lt;form class="form-floating"&gt; </a:t>
            </a:r>
            <a:br>
              <a:rPr lang="en-US" dirty="0"/>
            </a:br>
            <a:r>
              <a:rPr lang="en-US" dirty="0"/>
              <a:t>&lt;input type="email" class="form-control" id="</a:t>
            </a:r>
            <a:r>
              <a:rPr lang="en-US" dirty="0" err="1"/>
              <a:t>floatingInputValue</a:t>
            </a:r>
            <a:r>
              <a:rPr lang="en-US" dirty="0"/>
              <a:t>" placeholder="</a:t>
            </a:r>
            <a:r>
              <a:rPr lang="en-US" dirty="0" err="1"/>
              <a:t>name@example.com</a:t>
            </a:r>
            <a:r>
              <a:rPr lang="en-US" dirty="0"/>
              <a:t>" value="</a:t>
            </a:r>
            <a:r>
              <a:rPr lang="en-US" dirty="0" err="1"/>
              <a:t>test@example.com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floatingInputValue</a:t>
            </a:r>
            <a:r>
              <a:rPr lang="en-US" dirty="0"/>
              <a:t>"&gt;Input with value&lt;/label&gt; 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AE078-1C55-8C4A-B09D-59D1F668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4286"/>
            <a:ext cx="9842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810F-2BE2-F544-9014-E19EB36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491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FF08-1269-9642-BA0D-AB8E8608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0714"/>
            <a:ext cx="9601200" cy="4506686"/>
          </a:xfrm>
        </p:spPr>
        <p:txBody>
          <a:bodyPr/>
          <a:lstStyle/>
          <a:p>
            <a:r>
              <a:rPr lang="en-US" dirty="0"/>
              <a:t>Form validation styles also work as expected.</a:t>
            </a:r>
          </a:p>
          <a:p>
            <a:pPr marL="0" indent="0">
              <a:buNone/>
            </a:pPr>
            <a:r>
              <a:rPr lang="en-US" dirty="0"/>
              <a:t>&lt;form class="form-floating"&gt; </a:t>
            </a:r>
            <a:br>
              <a:rPr lang="en-US" dirty="0"/>
            </a:br>
            <a:r>
              <a:rPr lang="en-US" dirty="0"/>
              <a:t>&lt;input type="email" class="form-control is-invalid" id="</a:t>
            </a:r>
            <a:r>
              <a:rPr lang="en-US" dirty="0" err="1"/>
              <a:t>floatingInputInvalid</a:t>
            </a:r>
            <a:r>
              <a:rPr lang="en-US" dirty="0"/>
              <a:t>" placeholder="</a:t>
            </a:r>
            <a:r>
              <a:rPr lang="en-US" dirty="0" err="1"/>
              <a:t>name@example.com</a:t>
            </a:r>
            <a:r>
              <a:rPr lang="en-US" dirty="0"/>
              <a:t>" value="</a:t>
            </a:r>
            <a:r>
              <a:rPr lang="en-US" dirty="0" err="1"/>
              <a:t>test@example.com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floatingInputInvalid</a:t>
            </a:r>
            <a:r>
              <a:rPr lang="en-US" dirty="0"/>
              <a:t>"&gt;Invalid input&lt;/label&gt; 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1AEA5-7E1A-8942-95EB-86CBA660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14057"/>
            <a:ext cx="9855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5D9A-920B-9A45-9AF2-4F9CDE12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>
            <a:normAutofit/>
          </a:bodyPr>
          <a:lstStyle/>
          <a:p>
            <a:r>
              <a:rPr lang="en-US" dirty="0" err="1"/>
              <a:t>Textareas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14A2-033C-6C4F-AB85-FAE91352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r>
              <a:rPr lang="en-US" dirty="0"/>
              <a:t>By default, &lt;</a:t>
            </a:r>
            <a:r>
              <a:rPr lang="en-US" dirty="0" err="1"/>
              <a:t>textarea</a:t>
            </a:r>
            <a:r>
              <a:rPr lang="en-US" dirty="0"/>
              <a:t>&gt;s with .form-control will be the same height as &lt;input&gt;s.</a:t>
            </a:r>
          </a:p>
          <a:p>
            <a:pPr marL="0" indent="0">
              <a:buNone/>
            </a:pPr>
            <a:r>
              <a:rPr lang="en-US" dirty="0"/>
              <a:t>&lt;div class="form-floating"&gt;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class="form-control" placeholder="Leave a comment here" id="</a:t>
            </a:r>
            <a:r>
              <a:rPr lang="en-US" dirty="0" err="1"/>
              <a:t>floatingTextarea</a:t>
            </a:r>
            <a:r>
              <a:rPr lang="en-US" dirty="0"/>
              <a:t>"&gt;&lt;/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floatingTextarea</a:t>
            </a:r>
            <a:r>
              <a:rPr lang="en-US" dirty="0"/>
              <a:t>"&gt;Comments&lt;/label&gt;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To set a custom height on your &lt;</a:t>
            </a:r>
            <a:r>
              <a:rPr lang="en-US" dirty="0" err="1"/>
              <a:t>textarea</a:t>
            </a:r>
            <a:r>
              <a:rPr lang="en-US" dirty="0"/>
              <a:t>&gt;, do not use the rows attribute. Instead, set an explicit height (either inline or via custom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4AF23-550B-DC43-8DD1-7D41EEF9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63043"/>
            <a:ext cx="9906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8054-9EC9-BF4F-B88B-278C971A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>
            <a:normAutofit/>
          </a:bodyPr>
          <a:lstStyle/>
          <a:p>
            <a:r>
              <a:rPr lang="en-US" dirty="0"/>
              <a:t>Selects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D72F-D7CC-5441-A361-7E3C8428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than .form-control, floating labels are only available on .form-selects. They work in the same way, but unlike &lt;input&gt;s, they’ll always show the &lt;label&gt; in its floated state. </a:t>
            </a:r>
            <a:r>
              <a:rPr lang="en-US" b="1" dirty="0"/>
              <a:t>Selects with size and multiple are not supported</a:t>
            </a:r>
          </a:p>
          <a:p>
            <a:pPr marL="0" indent="0">
              <a:buNone/>
            </a:pPr>
            <a:r>
              <a:rPr lang="en-US" dirty="0"/>
              <a:t>&lt;div class="form-floating"&gt; </a:t>
            </a:r>
            <a:br>
              <a:rPr lang="en-US" dirty="0"/>
            </a:br>
            <a:r>
              <a:rPr lang="en-US" dirty="0"/>
              <a:t>&lt;select class="form-select" id="</a:t>
            </a:r>
            <a:r>
              <a:rPr lang="en-US" dirty="0" err="1"/>
              <a:t>floatingSelect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&lt;option selected&gt;Open this select menu&lt;/option&gt;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floatingSelect</a:t>
            </a:r>
            <a:r>
              <a:rPr lang="en-US" dirty="0"/>
              <a:t>"&gt;Works with selects&lt;/label&gt;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1D1B-1402-884A-935D-E70B3C32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660900"/>
            <a:ext cx="9855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4BA2-5585-9549-9CF5-CF338277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262-0F08-C44D-A054-1EF29C37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/>
          <a:lstStyle/>
          <a:p>
            <a:r>
              <a:rPr lang="en-US" dirty="0"/>
              <a:t>When working with the Bootstrap grid system, be sure to place form elements within column classes.</a:t>
            </a:r>
          </a:p>
          <a:p>
            <a:pPr marL="0" indent="0">
              <a:buNone/>
            </a:pPr>
            <a:r>
              <a:rPr lang="en-US" dirty="0"/>
              <a:t>&lt;div class="row g-2"&gt; </a:t>
            </a:r>
            <a:br>
              <a:rPr lang="en-US" dirty="0"/>
            </a:br>
            <a:r>
              <a:rPr lang="en-US" dirty="0"/>
              <a:t>&lt;div class="col-md"&gt; </a:t>
            </a:r>
            <a:br>
              <a:rPr lang="en-US" dirty="0"/>
            </a:br>
            <a:r>
              <a:rPr lang="en-US" dirty="0"/>
              <a:t>&lt;div class="form-floating"&gt; </a:t>
            </a:r>
            <a:br>
              <a:rPr lang="en-US" dirty="0"/>
            </a:br>
            <a:r>
              <a:rPr lang="en-US" dirty="0"/>
              <a:t>&lt;input type="email" class="form-control" id="</a:t>
            </a:r>
            <a:r>
              <a:rPr lang="en-US" dirty="0" err="1"/>
              <a:t>floatingInputGrid</a:t>
            </a:r>
            <a:r>
              <a:rPr lang="en-US" dirty="0"/>
              <a:t>" placeholder="</a:t>
            </a:r>
            <a:r>
              <a:rPr lang="en-US" dirty="0" err="1"/>
              <a:t>name@example.com</a:t>
            </a:r>
            <a:r>
              <a:rPr lang="en-US" dirty="0"/>
              <a:t>" value="</a:t>
            </a:r>
            <a:r>
              <a:rPr lang="en-US" dirty="0" err="1"/>
              <a:t>mdo@example.com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floatingInputGrid</a:t>
            </a:r>
            <a:r>
              <a:rPr lang="en-US" dirty="0"/>
              <a:t>"&gt;Email address&lt;/label&gt;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&lt;div class="col-md"&gt; </a:t>
            </a:r>
            <a:br>
              <a:rPr lang="en-US" dirty="0"/>
            </a:br>
            <a:r>
              <a:rPr lang="en-US" dirty="0"/>
              <a:t>&lt;div class="form-floating"&gt; </a:t>
            </a:r>
            <a:br>
              <a:rPr lang="en-US" dirty="0"/>
            </a:br>
            <a:r>
              <a:rPr lang="en-US" dirty="0"/>
              <a:t>&lt;select class="form-select" id="</a:t>
            </a:r>
            <a:r>
              <a:rPr lang="en-US" dirty="0" err="1"/>
              <a:t>floatingSelectGrid</a:t>
            </a:r>
            <a:r>
              <a:rPr lang="en-US" dirty="0"/>
              <a:t>" aria-label="Floating label select example"&gt; </a:t>
            </a:r>
            <a:br>
              <a:rPr lang="en-US" dirty="0"/>
            </a:br>
            <a:r>
              <a:rPr lang="en-US" dirty="0"/>
              <a:t>&lt;option selected&gt;Open this select menu&lt;/option&gt; </a:t>
            </a:r>
            <a:br>
              <a:rPr lang="en-US" dirty="0"/>
            </a:br>
            <a:r>
              <a:rPr lang="en-US" dirty="0"/>
              <a:t>&lt;option value="1"&gt;One&lt;/option&gt;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6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4BA2-5585-9549-9CF5-CF338277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657"/>
          </a:xfrm>
        </p:spPr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262-0F08-C44D-A054-1EF29C37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377543"/>
          </a:xfrm>
        </p:spPr>
        <p:txBody>
          <a:bodyPr/>
          <a:lstStyle/>
          <a:p>
            <a:r>
              <a:rPr lang="en-US" dirty="0"/>
              <a:t>When working with the Bootstrap grid system, be sure to place form elements within column classes.</a:t>
            </a:r>
          </a:p>
          <a:p>
            <a:pPr marL="0" indent="0">
              <a:buNone/>
            </a:pPr>
            <a:r>
              <a:rPr lang="en-US" dirty="0"/>
              <a:t>&lt;/select&gt; </a:t>
            </a:r>
            <a:br>
              <a:rPr lang="en-US" dirty="0"/>
            </a:br>
            <a:r>
              <a:rPr lang="en-US" dirty="0"/>
              <a:t>&lt;label for="</a:t>
            </a:r>
            <a:r>
              <a:rPr lang="en-US" dirty="0" err="1"/>
              <a:t>floatingSelectGrid</a:t>
            </a:r>
            <a:r>
              <a:rPr lang="en-US" dirty="0"/>
              <a:t>"&gt;Works with selects&lt;/label&gt;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333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</TotalTime>
  <Words>717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Floating labels</vt:lpstr>
      <vt:lpstr>Example</vt:lpstr>
      <vt:lpstr>Example</vt:lpstr>
      <vt:lpstr>Example</vt:lpstr>
      <vt:lpstr>Example</vt:lpstr>
      <vt:lpstr>Textareas</vt:lpstr>
      <vt:lpstr>Selects</vt:lpstr>
      <vt:lpstr>Layout</vt:lpstr>
      <vt:lpstr>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labels</dc:title>
  <dc:creator>Microsoft Office User</dc:creator>
  <cp:lastModifiedBy>Microsoft Office User</cp:lastModifiedBy>
  <cp:revision>1</cp:revision>
  <dcterms:created xsi:type="dcterms:W3CDTF">2021-08-11T07:47:14Z</dcterms:created>
  <dcterms:modified xsi:type="dcterms:W3CDTF">2021-08-11T07:54:26Z</dcterms:modified>
</cp:coreProperties>
</file>