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C1CF-EACE-CD46-AB10-1A90A01F2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090D4-EF2F-D146-88F3-DEEB0C53B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AC1-3954-5F43-905E-D25101EF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Default file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C432-2717-1F49-9A86-9DCB227D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class="mb-3"&gt;</a:t>
            </a:r>
          </a:p>
          <a:p>
            <a:pPr marL="0" indent="0">
              <a:buNone/>
            </a:pPr>
            <a:r>
              <a:rPr lang="en-US" dirty="0"/>
              <a:t> &lt;label for="</a:t>
            </a:r>
            <a:r>
              <a:rPr lang="en-US" dirty="0" err="1"/>
              <a:t>formFile</a:t>
            </a:r>
            <a:r>
              <a:rPr lang="en-US" dirty="0"/>
              <a:t>" class="form-label"&gt;Default file input example&lt;/label&gt;</a:t>
            </a:r>
          </a:p>
          <a:p>
            <a:pPr marL="0" indent="0">
              <a:buNone/>
            </a:pPr>
            <a:r>
              <a:rPr lang="en-US" dirty="0"/>
              <a:t> &lt;input class="form-control" type="file" id="</a:t>
            </a:r>
            <a:r>
              <a:rPr lang="en-US" dirty="0" err="1"/>
              <a:t>formFile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DB012-A5E6-B349-9CB5-2A54B674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5700"/>
            <a:ext cx="9867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87E0-CF61-FF47-B51E-B6D410FE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Multiple files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BADA-6EC8-4C4A-B6E5-D6E1E8B5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class="mb-3"&gt;</a:t>
            </a:r>
          </a:p>
          <a:p>
            <a:pPr marL="0" indent="0">
              <a:buNone/>
            </a:pPr>
            <a:r>
              <a:rPr lang="en-US" dirty="0"/>
              <a:t> &lt;label for="</a:t>
            </a:r>
            <a:r>
              <a:rPr lang="en-US" dirty="0" err="1"/>
              <a:t>formFileMultiple</a:t>
            </a:r>
            <a:r>
              <a:rPr lang="en-US" dirty="0"/>
              <a:t>" class="form-label"&gt;Multiple files input example&lt;/label&gt; &lt;input class="form-control" type="file" id="</a:t>
            </a:r>
            <a:r>
              <a:rPr lang="en-US" dirty="0" err="1"/>
              <a:t>formFileMultiple</a:t>
            </a:r>
            <a:r>
              <a:rPr lang="en-US" dirty="0"/>
              <a:t>" multiple&gt;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84C9D-0EDD-944E-BEAB-40F75FFE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9829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CD12-F63E-C846-A6B1-6CAAF062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/>
          <a:lstStyle/>
          <a:p>
            <a:r>
              <a:rPr lang="en-US" dirty="0"/>
              <a:t>Disabled file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32F4-E634-414D-AB25-AE7A7337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4376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class="mb-3"&gt;</a:t>
            </a:r>
          </a:p>
          <a:p>
            <a:pPr marL="0" indent="0">
              <a:buNone/>
            </a:pPr>
            <a:r>
              <a:rPr lang="en-US" dirty="0"/>
              <a:t> &lt;label for="</a:t>
            </a:r>
            <a:r>
              <a:rPr lang="en-US" dirty="0" err="1"/>
              <a:t>formFileDisabled</a:t>
            </a:r>
            <a:r>
              <a:rPr lang="en-US" dirty="0"/>
              <a:t>" class="form-label"&gt;Disabled file input example&lt;/label&gt; &lt;input class="form-control" type="file" id="</a:t>
            </a:r>
            <a:r>
              <a:rPr lang="en-US" dirty="0" err="1"/>
              <a:t>formFileDisabled</a:t>
            </a:r>
            <a:r>
              <a:rPr lang="en-US" dirty="0"/>
              <a:t>" disabled&gt;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DBEEE-0D98-F04D-87A5-4435043D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79371"/>
            <a:ext cx="9804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11BD-27FF-BA4E-809F-A54DF74C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Small file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121B-6D2D-2A49-AA26-13B3D03E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4441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class="mb-3"&gt;</a:t>
            </a:r>
          </a:p>
          <a:p>
            <a:pPr marL="0" indent="0">
              <a:buNone/>
            </a:pPr>
            <a:r>
              <a:rPr lang="en-US" dirty="0"/>
              <a:t> &lt;label for="</a:t>
            </a:r>
            <a:r>
              <a:rPr lang="en-US" dirty="0" err="1"/>
              <a:t>formFileSm</a:t>
            </a:r>
            <a:r>
              <a:rPr lang="en-US" dirty="0"/>
              <a:t>" class="form-label"&gt;Small file input example&lt;/label&gt;</a:t>
            </a:r>
          </a:p>
          <a:p>
            <a:pPr marL="0" indent="0">
              <a:buNone/>
            </a:pPr>
            <a:r>
              <a:rPr lang="en-US" dirty="0"/>
              <a:t> &lt;input class="form-control form-control-</a:t>
            </a:r>
            <a:r>
              <a:rPr lang="en-US" dirty="0" err="1"/>
              <a:t>sm</a:t>
            </a:r>
            <a:r>
              <a:rPr lang="en-US" dirty="0"/>
              <a:t>" id="</a:t>
            </a:r>
            <a:r>
              <a:rPr lang="en-US" dirty="0" err="1"/>
              <a:t>formFileSm</a:t>
            </a:r>
            <a:r>
              <a:rPr lang="en-US" dirty="0"/>
              <a:t>" type="file"&gt;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01181-6EDC-C649-91C9-06B7C5CE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55357"/>
            <a:ext cx="9842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1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A539-2C4C-FB4E-B478-82E78BF5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Large file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3831-8580-FD4A-87A7-9AD4C883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class=“mb-3”&gt;</a:t>
            </a:r>
          </a:p>
          <a:p>
            <a:pPr marL="0" indent="0">
              <a:buNone/>
            </a:pPr>
            <a:r>
              <a:rPr lang="en-US" dirty="0"/>
              <a:t> &lt;label for="</a:t>
            </a:r>
            <a:r>
              <a:rPr lang="en-US" dirty="0" err="1"/>
              <a:t>formFileLg</a:t>
            </a:r>
            <a:r>
              <a:rPr lang="en-US" dirty="0"/>
              <a:t>" class="form-label"&gt;Large file input example&lt;/label&gt;</a:t>
            </a:r>
          </a:p>
          <a:p>
            <a:pPr marL="0" indent="0">
              <a:buNone/>
            </a:pPr>
            <a:r>
              <a:rPr lang="en-US" dirty="0"/>
              <a:t> &lt;input class="form-control form-control-lg" id="</a:t>
            </a:r>
            <a:r>
              <a:rPr lang="en-US" dirty="0" err="1"/>
              <a:t>formFileLg</a:t>
            </a:r>
            <a:r>
              <a:rPr lang="en-US" dirty="0"/>
              <a:t>" type="file"&gt;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A5153-E922-D74D-BE1D-83E5D954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00450"/>
            <a:ext cx="9855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4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7D92-2F36-4249-86DA-B717C804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086"/>
          </a:xfrm>
        </p:spPr>
        <p:txBody>
          <a:bodyPr/>
          <a:lstStyle/>
          <a:p>
            <a:r>
              <a:rPr lang="en-US" dirty="0"/>
              <a:t>All inputs in one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2B10E-E9EF-AB4A-97E0-6C81B2385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4886"/>
            <a:ext cx="7569494" cy="4332287"/>
          </a:xfrm>
        </p:spPr>
      </p:pic>
    </p:spTree>
    <p:extLst>
      <p:ext uri="{BB962C8B-B14F-4D97-AF65-F5344CB8AC3E}">
        <p14:creationId xmlns:p14="http://schemas.microsoft.com/office/powerpoint/2010/main" val="66161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CD12-3683-8A46-A7B6-39784EE8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Color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5F9A-A527-404D-95DB-B308B799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exampleColorInput</a:t>
            </a:r>
            <a:r>
              <a:rPr lang="en-US" dirty="0"/>
              <a:t>" class="form-label"&gt;Color picker&lt;/label&gt;</a:t>
            </a:r>
          </a:p>
          <a:p>
            <a:pPr marL="0" indent="0">
              <a:buNone/>
            </a:pPr>
            <a:r>
              <a:rPr lang="en-US" dirty="0"/>
              <a:t> &lt;input type="color" class="form-control form-control-color" id="</a:t>
            </a:r>
            <a:r>
              <a:rPr lang="en-US" dirty="0" err="1"/>
              <a:t>exampleColorInput</a:t>
            </a:r>
            <a:r>
              <a:rPr lang="en-US" dirty="0"/>
              <a:t>" value="#</a:t>
            </a:r>
            <a:r>
              <a:rPr lang="en-US" dirty="0" err="1"/>
              <a:t>fff</a:t>
            </a:r>
            <a:r>
              <a:rPr lang="en-US" dirty="0"/>
              <a:t>" title="Choose your color"&gt;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8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0FB5-A562-A447-9AEE-CCBE4810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2299-54D8-804E-8A2C-17F0D748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Datalists</a:t>
            </a:r>
            <a:r>
              <a:rPr lang="en-US" dirty="0"/>
              <a:t> allow you to create a group of &lt;option&gt;s that can be accessed (and autocompleted) from within an &lt;input&gt;. These are similar to &lt;select&gt; elements, but come with more menu styling limitations and differences. While most browsers and operating systems include some support for &lt;</a:t>
            </a:r>
            <a:r>
              <a:rPr lang="en-US" dirty="0" err="1"/>
              <a:t>datalist</a:t>
            </a:r>
            <a:r>
              <a:rPr lang="en-US" dirty="0"/>
              <a:t>&gt; elements, their styling is inconsistent at best.</a:t>
            </a:r>
          </a:p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exampleDataList</a:t>
            </a:r>
            <a:r>
              <a:rPr lang="en-US" dirty="0"/>
              <a:t>" class="form-label"&gt;</a:t>
            </a:r>
            <a:r>
              <a:rPr lang="en-US" dirty="0" err="1"/>
              <a:t>Datalist</a:t>
            </a:r>
            <a:r>
              <a:rPr lang="en-US" dirty="0"/>
              <a:t> example&lt;/label&gt; </a:t>
            </a:r>
          </a:p>
          <a:p>
            <a:pPr marL="0" indent="0">
              <a:buNone/>
            </a:pPr>
            <a:r>
              <a:rPr lang="en-US" dirty="0"/>
              <a:t>&lt;input class="form-control" list="</a:t>
            </a:r>
            <a:r>
              <a:rPr lang="en-US" dirty="0" err="1"/>
              <a:t>datalistOptions</a:t>
            </a:r>
            <a:r>
              <a:rPr lang="en-US" dirty="0"/>
              <a:t>" id="</a:t>
            </a:r>
            <a:r>
              <a:rPr lang="en-US" dirty="0" err="1"/>
              <a:t>exampleDataList</a:t>
            </a:r>
            <a:r>
              <a:rPr lang="en-US" dirty="0"/>
              <a:t>" placeholder="Type to search..."&gt;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datalist</a:t>
            </a:r>
            <a:r>
              <a:rPr lang="en-US" dirty="0"/>
              <a:t> id="</a:t>
            </a:r>
            <a:r>
              <a:rPr lang="en-US" dirty="0" err="1"/>
              <a:t>datalistOptions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&lt;option value="San Francisco"&gt;</a:t>
            </a:r>
          </a:p>
          <a:p>
            <a:pPr marL="0" indent="0">
              <a:buNone/>
            </a:pPr>
            <a:r>
              <a:rPr lang="en-US" dirty="0"/>
              <a:t> &lt;option value="New York"&gt;</a:t>
            </a:r>
          </a:p>
          <a:p>
            <a:pPr marL="0" indent="0">
              <a:buNone/>
            </a:pPr>
            <a:r>
              <a:rPr lang="en-US" dirty="0"/>
              <a:t> &lt;option value="Seattle"&gt;</a:t>
            </a:r>
          </a:p>
          <a:p>
            <a:pPr marL="0" indent="0">
              <a:buNone/>
            </a:pPr>
            <a:r>
              <a:rPr lang="en-US" dirty="0"/>
              <a:t> &lt;option value="Los Angeles"&gt; &lt;option value="Chicago"&gt; &lt;/</a:t>
            </a:r>
            <a:r>
              <a:rPr lang="en-US" dirty="0" err="1"/>
              <a:t>datalist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E7B0-46B9-2E40-BA8C-46E54510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en-US" dirty="0" err="1"/>
              <a:t>Datalists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72E5-69C3-9841-82E1-22EC3DF50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06826"/>
            <a:ext cx="9601200" cy="1200150"/>
          </a:xfrm>
        </p:spPr>
      </p:pic>
    </p:spTree>
    <p:extLst>
      <p:ext uri="{BB962C8B-B14F-4D97-AF65-F5344CB8AC3E}">
        <p14:creationId xmlns:p14="http://schemas.microsoft.com/office/powerpoint/2010/main" val="237174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9601-1FE7-A74D-B6D4-9A0A96F5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>
            <a:normAutofit fontScale="90000"/>
          </a:bodyPr>
          <a:lstStyle/>
          <a:p>
            <a:r>
              <a:rPr lang="en-US" dirty="0"/>
              <a:t>Form control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20E2-3F68-4E4C-B6B7-201212D9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159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the class that is added to the inputs and text areas to give it styles that differs from the basic HTML5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&lt;div class="mb-3"&gt; </a:t>
            </a:r>
          </a:p>
          <a:p>
            <a:pPr marL="0" indent="0">
              <a:buNone/>
            </a:pPr>
            <a:r>
              <a:rPr lang="en-US" dirty="0"/>
              <a:t>&lt;label for="exampleFormControlInput1" class="form-label"&gt;Email address&lt;/label&gt; &lt;input type="email" class="form-control" id="exampleFormControlInput1" placeholder="</a:t>
            </a:r>
            <a:r>
              <a:rPr lang="en-US" dirty="0" err="1"/>
              <a:t>name@example.com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&lt;/div&gt; </a:t>
            </a:r>
          </a:p>
          <a:p>
            <a:pPr marL="0" indent="0">
              <a:buNone/>
            </a:pPr>
            <a:r>
              <a:rPr lang="en-US" dirty="0"/>
              <a:t>&lt;div class="mb-3"&gt;</a:t>
            </a:r>
          </a:p>
          <a:p>
            <a:pPr marL="0" indent="0">
              <a:buNone/>
            </a:pPr>
            <a:r>
              <a:rPr lang="en-US" dirty="0"/>
              <a:t> &lt;label for="exampleFormControlTextarea1" class="form-label"&gt;Example </a:t>
            </a:r>
            <a:r>
              <a:rPr lang="en-US" dirty="0" err="1"/>
              <a:t>textarea</a:t>
            </a:r>
            <a:r>
              <a:rPr lang="en-US" dirty="0"/>
              <a:t>&lt;/label&gt;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textarea</a:t>
            </a:r>
            <a:r>
              <a:rPr lang="en-US" dirty="0"/>
              <a:t> class="form-control" id="exampleFormControlTextarea1" rows="3"&gt;&lt;/</a:t>
            </a:r>
            <a:r>
              <a:rPr lang="en-US" dirty="0" err="1"/>
              <a:t>textarea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3623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33CA-A989-E64E-9454-30A1CCB0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1B4D-E890-2D4E-AF0F-2C0A8483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heights using classes like .form-control-lg and .form-control-sm.</a:t>
            </a:r>
          </a:p>
          <a:p>
            <a:pPr marL="0" indent="0">
              <a:buNone/>
            </a:pPr>
            <a:r>
              <a:rPr lang="en-US" dirty="0"/>
              <a:t>&lt;input class="form-control form-control-lg" type="text" placeholder=".form-control-lg" &gt;</a:t>
            </a:r>
          </a:p>
          <a:p>
            <a:pPr marL="0" indent="0">
              <a:buNone/>
            </a:pPr>
            <a:r>
              <a:rPr lang="en-US" dirty="0"/>
              <a:t> &lt;input class="form-control" type="text" placeholder="Default input"&gt; </a:t>
            </a:r>
          </a:p>
          <a:p>
            <a:pPr marL="0" indent="0">
              <a:buNone/>
            </a:pPr>
            <a:r>
              <a:rPr lang="en-US" dirty="0"/>
              <a:t>&lt;input class="form-control form-control-</a:t>
            </a:r>
            <a:r>
              <a:rPr lang="en-US" dirty="0" err="1"/>
              <a:t>sm</a:t>
            </a:r>
            <a:r>
              <a:rPr lang="en-US" dirty="0"/>
              <a:t>" type="text" placeholder=".form-control-</a:t>
            </a:r>
            <a:r>
              <a:rPr lang="en-US" dirty="0" err="1"/>
              <a:t>sm</a:t>
            </a:r>
            <a:r>
              <a:rPr lang="en-US" dirty="0"/>
              <a:t>"&gt;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FD9-9CE9-3D4F-98DC-83A1E46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/>
          <a:lstStyle/>
          <a:p>
            <a:r>
              <a:rPr lang="en-US" dirty="0"/>
              <a:t>Disabled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E4C0-1C45-9444-B6E7-E7C1F733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486"/>
            <a:ext cx="9601200" cy="4484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the disabled </a:t>
            </a:r>
            <a:r>
              <a:rPr lang="en-US" dirty="0" err="1"/>
              <a:t>boolean</a:t>
            </a:r>
            <a:r>
              <a:rPr lang="en-US" dirty="0"/>
              <a:t> attribute on an input to give it a grayed out appearance and remove pointer events.</a:t>
            </a:r>
          </a:p>
          <a:p>
            <a:pPr marL="0" indent="0">
              <a:buNone/>
            </a:pPr>
            <a:r>
              <a:rPr lang="en-US" dirty="0"/>
              <a:t>&lt;input class="form-control" type="text" placeholder="Disabled input" disabled&gt; </a:t>
            </a:r>
          </a:p>
          <a:p>
            <a:pPr marL="0" indent="0">
              <a:buNone/>
            </a:pPr>
            <a:r>
              <a:rPr lang="en-US" dirty="0"/>
              <a:t>&lt;input class="form-control" type="text" value="Disabled </a:t>
            </a:r>
            <a:r>
              <a:rPr lang="en-US" dirty="0" err="1"/>
              <a:t>readonly</a:t>
            </a:r>
            <a:r>
              <a:rPr lang="en-US" dirty="0"/>
              <a:t> input" disabled </a:t>
            </a:r>
            <a:r>
              <a:rPr lang="en-US" dirty="0" err="1"/>
              <a:t>readonly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53965-4C9F-2843-AA21-9D86091C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05200"/>
            <a:ext cx="9969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4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C427-EC22-9E49-B028-E9531F35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DBC7-4930-B741-9B27-454CD0D6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the </a:t>
            </a:r>
            <a:r>
              <a:rPr lang="en-US" dirty="0" err="1"/>
              <a:t>readonly</a:t>
            </a:r>
            <a:r>
              <a:rPr lang="en-US" dirty="0"/>
              <a:t> </a:t>
            </a:r>
            <a:r>
              <a:rPr lang="en-US" dirty="0" err="1"/>
              <a:t>boolean</a:t>
            </a:r>
            <a:r>
              <a:rPr lang="en-US" dirty="0"/>
              <a:t> attribute on an input to prevent modification of the input’s value.</a:t>
            </a:r>
          </a:p>
          <a:p>
            <a:pPr marL="0" indent="0">
              <a:buNone/>
            </a:pPr>
            <a:r>
              <a:rPr lang="en-US" dirty="0"/>
              <a:t>&lt;input class="form-control" type="text" value="</a:t>
            </a:r>
            <a:r>
              <a:rPr lang="en-US" dirty="0" err="1"/>
              <a:t>Readonly</a:t>
            </a:r>
            <a:r>
              <a:rPr lang="en-US" dirty="0"/>
              <a:t> input here….” </a:t>
            </a:r>
            <a:r>
              <a:rPr lang="en-US" dirty="0" err="1"/>
              <a:t>readonly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7285A-CFBA-3042-B77D-5843962D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65450"/>
            <a:ext cx="9791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2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C242-3DD4-2144-A797-7069B303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9039-1453-BB40-970D-788D99FC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225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have &lt;input </a:t>
            </a:r>
            <a:r>
              <a:rPr lang="en-US" dirty="0" err="1"/>
              <a:t>readonly</a:t>
            </a:r>
            <a:r>
              <a:rPr lang="en-US" dirty="0"/>
              <a:t>&gt; elements in your form styled as plain text, use the .form-control-plaintext class to remove the default form field styling and preserve the correct margin and padding.</a:t>
            </a:r>
          </a:p>
          <a:p>
            <a:pPr marL="0" indent="0">
              <a:buNone/>
            </a:pPr>
            <a:r>
              <a:rPr lang="en-US" dirty="0"/>
              <a:t>&lt;div class="mb-3 row"&gt; </a:t>
            </a:r>
          </a:p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staticEmail</a:t>
            </a:r>
            <a:r>
              <a:rPr lang="en-US" dirty="0"/>
              <a:t>" class="col-sm-2 col-form-label"&gt;Email&lt;/label&gt;</a:t>
            </a:r>
          </a:p>
          <a:p>
            <a:pPr marL="0" indent="0">
              <a:buNone/>
            </a:pPr>
            <a:r>
              <a:rPr lang="en-US" dirty="0"/>
              <a:t> &lt;div class="col-sm-10"&gt;</a:t>
            </a:r>
          </a:p>
          <a:p>
            <a:pPr marL="0" indent="0">
              <a:buNone/>
            </a:pPr>
            <a:r>
              <a:rPr lang="en-US" dirty="0"/>
              <a:t> &lt;input type="text" </a:t>
            </a:r>
            <a:r>
              <a:rPr lang="en-US" dirty="0" err="1"/>
              <a:t>readonly</a:t>
            </a:r>
            <a:r>
              <a:rPr lang="en-US" dirty="0"/>
              <a:t> class="form-control-plaintext" id="</a:t>
            </a:r>
            <a:r>
              <a:rPr lang="en-US" dirty="0" err="1"/>
              <a:t>staticEmail</a:t>
            </a:r>
            <a:r>
              <a:rPr lang="en-US" dirty="0"/>
              <a:t>" value="</a:t>
            </a:r>
            <a:r>
              <a:rPr lang="en-US" dirty="0" err="1"/>
              <a:t>email@example.com</a:t>
            </a:r>
            <a:r>
              <a:rPr lang="en-US" dirty="0"/>
              <a:t>"&gt;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ED17-CC24-864F-B6ED-6412449F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0A77-0323-D647-8288-08B91E7D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229"/>
            <a:ext cx="9601200" cy="43651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class="mb-3 row"&gt;</a:t>
            </a:r>
          </a:p>
          <a:p>
            <a:pPr marL="0" indent="0">
              <a:buNone/>
            </a:pPr>
            <a:r>
              <a:rPr lang="en-US" dirty="0"/>
              <a:t> &lt;label for="</a:t>
            </a:r>
            <a:r>
              <a:rPr lang="en-US" dirty="0" err="1"/>
              <a:t>inputPassword</a:t>
            </a:r>
            <a:r>
              <a:rPr lang="en-US" dirty="0"/>
              <a:t>" class="col-sm-2 col-form-label"&gt;Password&lt;/label&gt;</a:t>
            </a:r>
          </a:p>
          <a:p>
            <a:pPr marL="0" indent="0">
              <a:buNone/>
            </a:pPr>
            <a:r>
              <a:rPr lang="en-US" dirty="0"/>
              <a:t> &lt;div class="col-sm-10"&gt; </a:t>
            </a:r>
          </a:p>
          <a:p>
            <a:pPr marL="0" indent="0">
              <a:buNone/>
            </a:pPr>
            <a:r>
              <a:rPr lang="en-US" dirty="0"/>
              <a:t>&lt;input type="password" class="form-control" id="</a:t>
            </a:r>
            <a:r>
              <a:rPr lang="en-US" dirty="0" err="1"/>
              <a:t>inputPassword</a:t>
            </a:r>
            <a:r>
              <a:rPr lang="en-US" dirty="0"/>
              <a:t>"&gt; &lt;/div&gt; 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04A3-A44F-4148-AC2F-51F1F6A0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84814"/>
            <a:ext cx="1017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7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96A2-231C-844B-B032-6FA1070F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03E5-36D0-5349-95AE-3BA4950C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799"/>
            <a:ext cx="9601200" cy="5148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&lt;form class="row g-3"&gt;</a:t>
            </a:r>
          </a:p>
          <a:p>
            <a:pPr marL="0" indent="0">
              <a:buNone/>
            </a:pPr>
            <a:r>
              <a:rPr lang="en-US" dirty="0"/>
              <a:t> &lt;div class="col-auto"&gt; </a:t>
            </a:r>
          </a:p>
          <a:p>
            <a:pPr marL="0" indent="0">
              <a:buNone/>
            </a:pPr>
            <a:r>
              <a:rPr lang="en-US" dirty="0"/>
              <a:t>&lt;label for="staticEmail2" class="visually-hidden"&gt;Email&lt;/label&gt;</a:t>
            </a:r>
          </a:p>
          <a:p>
            <a:pPr marL="0" indent="0">
              <a:buNone/>
            </a:pPr>
            <a:r>
              <a:rPr lang="en-US" dirty="0"/>
              <a:t> &lt;input type="text" </a:t>
            </a:r>
            <a:r>
              <a:rPr lang="en-US" dirty="0" err="1"/>
              <a:t>readonly</a:t>
            </a:r>
            <a:r>
              <a:rPr lang="en-US" dirty="0"/>
              <a:t> class="form-control-plaintext" id="staticEmail2" value="</a:t>
            </a:r>
            <a:r>
              <a:rPr lang="en-US" dirty="0" err="1"/>
              <a:t>email@example.com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/>
              <a:t> &lt;div class="col-auto"&gt;</a:t>
            </a:r>
          </a:p>
          <a:p>
            <a:pPr marL="0" indent="0">
              <a:buNone/>
            </a:pPr>
            <a:r>
              <a:rPr lang="en-US" dirty="0"/>
              <a:t> &lt;label for="inputPassword2" class="visually-hidden"&gt;Password&lt;/label&gt;</a:t>
            </a:r>
          </a:p>
          <a:p>
            <a:pPr marL="0" indent="0">
              <a:buNone/>
            </a:pPr>
            <a:r>
              <a:rPr lang="en-US" dirty="0"/>
              <a:t> &lt;input type="password" class="form-control" id="inputPassword2" placeholder="Password"&gt;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</p:spTree>
    <p:extLst>
      <p:ext uri="{BB962C8B-B14F-4D97-AF65-F5344CB8AC3E}">
        <p14:creationId xmlns:p14="http://schemas.microsoft.com/office/powerpoint/2010/main" val="170824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0265-AE01-5A4B-AF43-003DF8D9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9441-6160-DF46-827D-E32AAFDE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4376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class="col-auto"&gt;</a:t>
            </a:r>
          </a:p>
          <a:p>
            <a:pPr marL="0" indent="0">
              <a:buNone/>
            </a:pPr>
            <a:r>
              <a:rPr lang="en-US" dirty="0"/>
              <a:t>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mb-3"&gt;Confirm identity&lt;/button&gt;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/>
              <a:t> &lt;/form&gt;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FADF8-F45E-E048-BCF5-65EB0BDC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74785"/>
            <a:ext cx="10185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323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</TotalTime>
  <Words>1010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Form control</vt:lpstr>
      <vt:lpstr>Form control  </vt:lpstr>
      <vt:lpstr>Sizing</vt:lpstr>
      <vt:lpstr>Disabled</vt:lpstr>
      <vt:lpstr>Readonly</vt:lpstr>
      <vt:lpstr>Readonly plain text</vt:lpstr>
      <vt:lpstr>Readonly plain text</vt:lpstr>
      <vt:lpstr>Readonly plain text</vt:lpstr>
      <vt:lpstr>Readonly plain text</vt:lpstr>
      <vt:lpstr>Default file input example</vt:lpstr>
      <vt:lpstr>Multiple files input example</vt:lpstr>
      <vt:lpstr>Disabled file input example</vt:lpstr>
      <vt:lpstr>Small file input example</vt:lpstr>
      <vt:lpstr>Large file input example</vt:lpstr>
      <vt:lpstr>All inputs in one image</vt:lpstr>
      <vt:lpstr>Color picker</vt:lpstr>
      <vt:lpstr>Datalists</vt:lpstr>
      <vt:lpstr>Datalists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control</dc:title>
  <dc:creator>Microsoft Office User</dc:creator>
  <cp:lastModifiedBy>Microsoft Office User</cp:lastModifiedBy>
  <cp:revision>2</cp:revision>
  <dcterms:created xsi:type="dcterms:W3CDTF">2021-08-10T07:20:59Z</dcterms:created>
  <dcterms:modified xsi:type="dcterms:W3CDTF">2021-08-10T07:38:47Z</dcterms:modified>
</cp:coreProperties>
</file>