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220A-6F60-4949-A145-F678571D3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AE13A-FA04-0F4B-B0B3-8A3F6D994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389-7249-7E47-9D96-A9204176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857"/>
          </a:xfrm>
        </p:spPr>
        <p:txBody>
          <a:bodyPr/>
          <a:lstStyle/>
          <a:p>
            <a:r>
              <a:rPr lang="en-US" dirty="0"/>
              <a:t>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AFFA-8FFD-0D43-94D6-AA5269DE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657"/>
            <a:ext cx="9601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&lt;form&gt; </a:t>
            </a:r>
          </a:p>
          <a:p>
            <a:pPr marL="0" indent="0">
              <a:buNone/>
            </a:pPr>
            <a:r>
              <a:rPr lang="en-US" dirty="0"/>
              <a:t>&lt;div class="mb-3"&gt;</a:t>
            </a:r>
          </a:p>
          <a:p>
            <a:pPr marL="0" indent="0">
              <a:buNone/>
            </a:pPr>
            <a:r>
              <a:rPr lang="en-US" dirty="0"/>
              <a:t> &lt;label for="exampleInputEmail1" class="form-label"&gt;Email address&lt;/label&gt;</a:t>
            </a:r>
          </a:p>
          <a:p>
            <a:pPr marL="0" indent="0">
              <a:buNone/>
            </a:pPr>
            <a:r>
              <a:rPr lang="en-US" dirty="0"/>
              <a:t> &lt;input type="email" class="form-control" id="exampleInputEmail1”&gt;</a:t>
            </a:r>
          </a:p>
          <a:p>
            <a:pPr marL="0" indent="0">
              <a:buNone/>
            </a:pPr>
            <a:r>
              <a:rPr lang="en-US" dirty="0"/>
              <a:t>&lt;div id="</a:t>
            </a:r>
            <a:r>
              <a:rPr lang="en-US" dirty="0" err="1"/>
              <a:t>emailHelp</a:t>
            </a:r>
            <a:r>
              <a:rPr lang="en-US" dirty="0"/>
              <a:t>" class="form-text"&gt;We'll never share your email with anyone else.&lt;/div&gt;</a:t>
            </a:r>
          </a:p>
          <a:p>
            <a:pPr marL="0" indent="0">
              <a:buNone/>
            </a:pPr>
            <a:r>
              <a:rPr lang="en-US" dirty="0"/>
              <a:t> &lt;/div&gt; </a:t>
            </a:r>
          </a:p>
          <a:p>
            <a:pPr marL="0" indent="0">
              <a:buNone/>
            </a:pPr>
            <a:r>
              <a:rPr lang="en-US" dirty="0"/>
              <a:t>&lt;div class="mb-3"&gt; </a:t>
            </a:r>
          </a:p>
          <a:p>
            <a:pPr marL="0" indent="0">
              <a:buNone/>
            </a:pPr>
            <a:r>
              <a:rPr lang="en-US" dirty="0"/>
              <a:t>&lt;label for="exampleInputPassword1" class="form-label"&gt;Password&lt;/label&gt;</a:t>
            </a:r>
          </a:p>
          <a:p>
            <a:pPr marL="0" indent="0">
              <a:buNone/>
            </a:pPr>
            <a:r>
              <a:rPr lang="en-US" dirty="0"/>
              <a:t> &lt;input type="password" class="form-control" id="exampleInputPassword1"&gt;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7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CC68-8372-4D4D-8449-4A0FDE71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FCBE-D52A-9144-8E7C-F4C9574A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4386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class="mb-3 form-check"&gt;</a:t>
            </a:r>
          </a:p>
          <a:p>
            <a:pPr marL="0" indent="0">
              <a:buNone/>
            </a:pPr>
            <a:r>
              <a:rPr lang="en-US" dirty="0"/>
              <a:t> &lt;input type="checkbox" class="form-check-input" id="exampleCheck1"&gt;</a:t>
            </a:r>
          </a:p>
          <a:p>
            <a:pPr marL="0" indent="0">
              <a:buNone/>
            </a:pPr>
            <a:r>
              <a:rPr lang="en-US" dirty="0"/>
              <a:t> &lt;label class="form-check-label" for="exampleCheck1"&gt;Check me out&lt;/label&gt;</a:t>
            </a:r>
          </a:p>
          <a:p>
            <a:pPr marL="0" indent="0">
              <a:buNone/>
            </a:pPr>
            <a:r>
              <a:rPr lang="en-US" dirty="0"/>
              <a:t> &lt;/div&gt; </a:t>
            </a:r>
          </a:p>
          <a:p>
            <a:pPr marL="0" indent="0">
              <a:buNone/>
            </a:pPr>
            <a:r>
              <a:rPr lang="en-US" dirty="0"/>
              <a:t>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-primary"&gt;Submit&lt;/button&gt;</a:t>
            </a:r>
          </a:p>
          <a:p>
            <a:pPr marL="0" indent="0">
              <a:buNone/>
            </a:pPr>
            <a:r>
              <a:rPr lang="en-US" dirty="0"/>
              <a:t> &lt;/form&gt;</a:t>
            </a:r>
          </a:p>
        </p:txBody>
      </p:sp>
    </p:spTree>
    <p:extLst>
      <p:ext uri="{BB962C8B-B14F-4D97-AF65-F5344CB8AC3E}">
        <p14:creationId xmlns:p14="http://schemas.microsoft.com/office/powerpoint/2010/main" val="266332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EA9F-5F73-B342-917D-C896C460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/>
              <a:t>Form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10EA-1530-4742-85E6-24135B78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Block-level or inline-level form text can be created using .form-text.</a:t>
            </a:r>
          </a:p>
          <a:p>
            <a:pPr marL="0" indent="0">
              <a:buNone/>
            </a:pPr>
            <a:r>
              <a:rPr lang="en-US" dirty="0"/>
              <a:t>Form text below inputs can be styled with .form-text. If a block-level element will be used, a top margin is added for easy spacing from the inputs above.</a:t>
            </a:r>
          </a:p>
          <a:p>
            <a:pPr marL="0" indent="0">
              <a:buNone/>
            </a:pPr>
            <a:r>
              <a:rPr lang="en-US" dirty="0"/>
              <a:t>&lt;label for="inputPassword5" class="form-label"&gt;Password&lt;/label&gt; </a:t>
            </a:r>
          </a:p>
          <a:p>
            <a:pPr marL="0" indent="0">
              <a:buNone/>
            </a:pPr>
            <a:r>
              <a:rPr lang="en-US" dirty="0"/>
              <a:t>&lt;input type="password" id="inputPassword5" class="form-control" &gt;</a:t>
            </a:r>
          </a:p>
          <a:p>
            <a:pPr marL="0" indent="0">
              <a:buNone/>
            </a:pPr>
            <a:r>
              <a:rPr lang="en-US" dirty="0"/>
              <a:t>&lt;div id="</a:t>
            </a:r>
            <a:r>
              <a:rPr lang="en-US" dirty="0" err="1"/>
              <a:t>passwordHelpBlock</a:t>
            </a:r>
            <a:r>
              <a:rPr lang="en-US" dirty="0"/>
              <a:t>" class="form-text"&gt; Your password must be 8-20 characters long, contain letters and numbers, and must not contain spaces, special characters, or emoji. 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5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7D51-47D8-684A-9687-17085B0A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Form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73A9-214D-4C4D-AC4B-D069AB71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9638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Inline text can use any typical inline HTML element (be it a &lt;span&gt;, &lt;small&gt;, or something else) with nothing more than the .form-text class</a:t>
            </a:r>
          </a:p>
          <a:p>
            <a:pPr marL="0" indent="0">
              <a:buNone/>
            </a:pPr>
            <a:r>
              <a:rPr lang="en-US" dirty="0"/>
              <a:t>&lt;div class="row g-3 align-items-center"&gt;</a:t>
            </a:r>
          </a:p>
          <a:p>
            <a:pPr marL="0" indent="0">
              <a:buNone/>
            </a:pPr>
            <a:r>
              <a:rPr lang="en-US" dirty="0"/>
              <a:t> &lt;div class="col-auto"&gt; </a:t>
            </a:r>
          </a:p>
          <a:p>
            <a:pPr marL="0" indent="0">
              <a:buNone/>
            </a:pPr>
            <a:r>
              <a:rPr lang="en-US" dirty="0"/>
              <a:t>&lt;label for="inputPassword6" class="col-form-label"&gt;Password&lt;/label&gt;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r>
              <a:rPr lang="en-US" dirty="0"/>
              <a:t> &lt;div class="col-auto"&gt;</a:t>
            </a:r>
          </a:p>
          <a:p>
            <a:pPr marL="0" indent="0">
              <a:buNone/>
            </a:pPr>
            <a:r>
              <a:rPr lang="en-US" dirty="0"/>
              <a:t> &lt;input type="password" id="inputPassword6" class="form-control" 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 &lt;div class="col-auto"&gt;</a:t>
            </a:r>
          </a:p>
          <a:p>
            <a:pPr marL="0" indent="0">
              <a:buNone/>
            </a:pPr>
            <a:r>
              <a:rPr lang="en-US" dirty="0"/>
              <a:t> &lt;span id="</a:t>
            </a:r>
            <a:r>
              <a:rPr lang="en-US" dirty="0" err="1"/>
              <a:t>passwordHelpInline</a:t>
            </a:r>
            <a:r>
              <a:rPr lang="en-US" dirty="0"/>
              <a:t>" class="form-text"&gt; Must be 8-20 characters long. &lt;/span&gt;</a:t>
            </a:r>
          </a:p>
          <a:p>
            <a:pPr marL="0" indent="0">
              <a:buNone/>
            </a:pPr>
            <a:r>
              <a:rPr lang="en-US" dirty="0"/>
              <a:t> &lt;/div&gt;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597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FFA2-E650-6644-BA00-F53EA992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314"/>
          </a:xfrm>
        </p:spPr>
        <p:txBody>
          <a:bodyPr/>
          <a:lstStyle/>
          <a:p>
            <a:r>
              <a:rPr lang="en-US" dirty="0"/>
              <a:t>Disabled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F229-1526-4145-88D5-5F8244EF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114"/>
            <a:ext cx="9601200" cy="4354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the disabled </a:t>
            </a:r>
            <a:r>
              <a:rPr lang="en-US" dirty="0" err="1"/>
              <a:t>boolean</a:t>
            </a:r>
            <a:r>
              <a:rPr lang="en-US" dirty="0"/>
              <a:t> attribute on an input to prevent user interactions and make it appear lighter.</a:t>
            </a:r>
          </a:p>
          <a:p>
            <a:pPr marL="0" indent="0">
              <a:buNone/>
            </a:pPr>
            <a:r>
              <a:rPr lang="en-US" dirty="0"/>
              <a:t>&lt;input class="form-control" id="</a:t>
            </a:r>
            <a:r>
              <a:rPr lang="en-US" dirty="0" err="1"/>
              <a:t>disabledInput</a:t>
            </a:r>
            <a:r>
              <a:rPr lang="en-US" dirty="0"/>
              <a:t>" type="text" placeholder="Disabled input here..." disabled&gt; </a:t>
            </a:r>
            <a:br>
              <a:rPr lang="en-US" dirty="0"/>
            </a:br>
            <a:r>
              <a:rPr lang="en-US" dirty="0"/>
              <a:t>&lt;form&gt;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 disabled&gt;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fieldset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&lt;/form&gt;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34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</TotalTime>
  <Words>474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Overview</vt:lpstr>
      <vt:lpstr>Form example</vt:lpstr>
      <vt:lpstr>Form example</vt:lpstr>
      <vt:lpstr>Form text</vt:lpstr>
      <vt:lpstr>Form text</vt:lpstr>
      <vt:lpstr>Disabled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Microsoft Office User</dc:creator>
  <cp:lastModifiedBy>Microsoft Office User</cp:lastModifiedBy>
  <cp:revision>3</cp:revision>
  <dcterms:created xsi:type="dcterms:W3CDTF">2021-08-10T07:01:43Z</dcterms:created>
  <dcterms:modified xsi:type="dcterms:W3CDTF">2021-09-23T07:25:29Z</dcterms:modified>
</cp:coreProperties>
</file>