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CDD0-1276-BC40-A54E-AF47B5F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6DBBB-5903-2048-AD38-EBB7F1677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1800-0200-D640-88E0-9660A77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4442-DD2A-BE47-881B-619FBD22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 &lt;select&gt; menus need only a custom class, .form-select to trigger the custom styles. Custom styles are limited to the &lt;select&gt;’s initial appearance and cannot modify the &lt;option&gt;s due to browser limitations.</a:t>
            </a:r>
          </a:p>
          <a:p>
            <a:pPr marL="0" indent="0">
              <a:buNone/>
            </a:pPr>
            <a:r>
              <a:rPr lang="en-US" dirty="0"/>
              <a:t>&lt;select class="form-select" aria-label="Default select example"&gt;</a:t>
            </a:r>
          </a:p>
          <a:p>
            <a:pPr marL="0" indent="0">
              <a:buNone/>
            </a:pPr>
            <a:r>
              <a:rPr lang="en-US" dirty="0"/>
              <a:t> &lt;option selected&gt;Open this select menu&lt;/option&gt; </a:t>
            </a:r>
          </a:p>
          <a:p>
            <a:pPr marL="0" indent="0">
              <a:buNone/>
            </a:pPr>
            <a:r>
              <a:rPr lang="en-US" dirty="0"/>
              <a:t>&lt;option value="1"&gt;One&lt;/option&gt; </a:t>
            </a:r>
          </a:p>
          <a:p>
            <a:pPr marL="0" indent="0">
              <a:buNone/>
            </a:pPr>
            <a:r>
              <a:rPr lang="en-US" dirty="0"/>
              <a:t>&lt;option value="2"&gt;Two&lt;/option&gt; </a:t>
            </a:r>
          </a:p>
          <a:p>
            <a:pPr marL="0" indent="0">
              <a:buNone/>
            </a:pPr>
            <a:r>
              <a:rPr lang="en-US" dirty="0"/>
              <a:t>&lt;option value="3"&gt;Three&lt;/option&gt;</a:t>
            </a:r>
          </a:p>
          <a:p>
            <a:pPr marL="0" indent="0">
              <a:buNone/>
            </a:pPr>
            <a:r>
              <a:rPr lang="en-US" dirty="0"/>
              <a:t> &lt;/select&gt;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5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AEB-F119-004B-B650-491203C0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69A62-E547-2F49-816C-55195053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65333"/>
            <a:ext cx="9601200" cy="784533"/>
          </a:xfrm>
        </p:spPr>
      </p:pic>
    </p:spTree>
    <p:extLst>
      <p:ext uri="{BB962C8B-B14F-4D97-AF65-F5344CB8AC3E}">
        <p14:creationId xmlns:p14="http://schemas.microsoft.com/office/powerpoint/2010/main" val="33333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1386-B01B-1043-A551-7A73D973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15C6-3E87-654A-95B3-390F31B0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form-select-lg or form-select-</a:t>
            </a:r>
            <a:r>
              <a:rPr lang="en-US" dirty="0" err="1"/>
              <a:t>sm</a:t>
            </a:r>
            <a:r>
              <a:rPr lang="en-US" dirty="0"/>
              <a:t> beside to form-select.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&lt;select class="form-select form-select-lg mb-3”&gt;&lt;/select&gt;</a:t>
            </a:r>
          </a:p>
          <a:p>
            <a:pPr marL="0" indent="0">
              <a:buNone/>
            </a:pPr>
            <a:r>
              <a:rPr lang="en-US" dirty="0"/>
              <a:t>&lt;select class="form-select form-select-</a:t>
            </a:r>
            <a:r>
              <a:rPr lang="en-US" dirty="0" err="1"/>
              <a:t>sm</a:t>
            </a:r>
            <a:r>
              <a:rPr lang="en-US" dirty="0"/>
              <a:t> mb-3”&gt;&lt;/select&gt;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3118-2976-164A-BBC5-188AB6C9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multiple 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7C27-5D4E-5D42-8648-ED621C96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&lt;select class="form-select" multiple&gt;</a:t>
            </a:r>
          </a:p>
          <a:p>
            <a:pPr marL="0" indent="0">
              <a:buNone/>
            </a:pPr>
            <a:r>
              <a:rPr lang="en-US" dirty="0"/>
              <a:t> &lt;option selected&gt;Open this select menu&lt;/option&gt;</a:t>
            </a:r>
          </a:p>
          <a:p>
            <a:pPr marL="0" indent="0">
              <a:buNone/>
            </a:pPr>
            <a:r>
              <a:rPr lang="en-US" dirty="0"/>
              <a:t> &lt;option value="1"&gt;One&lt;/option&gt;</a:t>
            </a:r>
          </a:p>
          <a:p>
            <a:pPr marL="0" indent="0">
              <a:buNone/>
            </a:pPr>
            <a:r>
              <a:rPr lang="en-US" dirty="0"/>
              <a:t> &lt;option value="2"&gt;Two&lt;/option&gt; </a:t>
            </a:r>
          </a:p>
          <a:p>
            <a:pPr marL="0" indent="0">
              <a:buNone/>
            </a:pPr>
            <a:r>
              <a:rPr lang="en-US" dirty="0"/>
              <a:t>&lt;option value="3"&gt;Three&lt;/option&gt;</a:t>
            </a:r>
          </a:p>
          <a:p>
            <a:pPr marL="0" indent="0">
              <a:buNone/>
            </a:pPr>
            <a:r>
              <a:rPr lang="en-US" dirty="0"/>
              <a:t> &lt;/select&gt;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31C24-ACE0-4840-AB09-45B474EB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32729"/>
            <a:ext cx="9499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B44A-730A-E447-88E1-AC228562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Size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6A75-6D5E-C345-B875-01D98CAE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&lt;select class="form-select" size="3”&gt;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16FF5-CF8F-574D-8674-9D5BE83B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9550"/>
            <a:ext cx="9817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D91-009E-BA4A-922B-406C4030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4DCB-3FFF-974C-941E-854B267B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4376057"/>
          </a:xfrm>
        </p:spPr>
        <p:txBody>
          <a:bodyPr/>
          <a:lstStyle/>
          <a:p>
            <a:r>
              <a:rPr lang="en-US" dirty="0"/>
              <a:t>Add the disabled </a:t>
            </a:r>
            <a:r>
              <a:rPr lang="en-US" dirty="0" err="1"/>
              <a:t>boolean</a:t>
            </a:r>
            <a:r>
              <a:rPr lang="en-US" dirty="0"/>
              <a:t> attribute on a select to give it a grayed out appearance and remove pointer events.</a:t>
            </a:r>
          </a:p>
          <a:p>
            <a:pPr marL="0" indent="0">
              <a:buNone/>
            </a:pPr>
            <a:r>
              <a:rPr lang="en-US" dirty="0"/>
              <a:t>&lt;select class="form-select" disabled&gt;</a:t>
            </a:r>
          </a:p>
          <a:p>
            <a:pPr marL="0" indent="0">
              <a:buNone/>
            </a:pPr>
            <a:r>
              <a:rPr lang="en-US" dirty="0"/>
              <a:t> &lt;option selected&gt;Open this select menu&lt;/option&gt;</a:t>
            </a:r>
          </a:p>
          <a:p>
            <a:pPr marL="0" indent="0">
              <a:buNone/>
            </a:pPr>
            <a:r>
              <a:rPr lang="en-US" dirty="0"/>
              <a:t> &lt;option value="1"&gt;One&lt;/option&gt;</a:t>
            </a:r>
          </a:p>
          <a:p>
            <a:pPr marL="0" indent="0">
              <a:buNone/>
            </a:pPr>
            <a:r>
              <a:rPr lang="en-US" dirty="0"/>
              <a:t> &lt;option value="2"&gt;Two&lt;/option&gt;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/>
              <a:t>&lt;option value="3"&gt;Three&lt;/</a:t>
            </a:r>
            <a:r>
              <a:rPr lang="en-US"/>
              <a:t>option&gt;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/>
              <a:t>&lt;/select&gt;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458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296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Select</vt:lpstr>
      <vt:lpstr>Default</vt:lpstr>
      <vt:lpstr>Default</vt:lpstr>
      <vt:lpstr>Sizing</vt:lpstr>
      <vt:lpstr>multiple attribute</vt:lpstr>
      <vt:lpstr>Size attribute</vt:lpstr>
      <vt:lpstr>Disabled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</dc:title>
  <dc:creator>Microsoft Office User</dc:creator>
  <cp:lastModifiedBy>Microsoft Office User</cp:lastModifiedBy>
  <cp:revision>1</cp:revision>
  <dcterms:created xsi:type="dcterms:W3CDTF">2021-08-10T07:39:10Z</dcterms:created>
  <dcterms:modified xsi:type="dcterms:W3CDTF">2021-08-10T07:47:06Z</dcterms:modified>
</cp:coreProperties>
</file>