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E36-4A36-5C4D-9C01-0FAE4506C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5F358-2771-E74B-8643-BEF85F998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7096-2A9D-BE4A-8369-4C294412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772E-E2E1-7A4C-BF63-29501EE6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170715"/>
          </a:xfrm>
        </p:spPr>
        <p:txBody>
          <a:bodyPr>
            <a:normAutofit/>
          </a:bodyPr>
          <a:lstStyle/>
          <a:p>
            <a:r>
              <a:rPr lang="en-US" dirty="0"/>
              <a:t>Since we talked about </a:t>
            </a:r>
            <a:r>
              <a:rPr lang="en-US" dirty="0" err="1"/>
              <a:t>bg</a:t>
            </a:r>
            <a:r>
              <a:rPr lang="en-US" dirty="0"/>
              <a:t>-primary, secondary, success, danger, warning, info, light and dark, we will talk about the rest of the </a:t>
            </a:r>
            <a:r>
              <a:rPr lang="en-US" dirty="0" err="1"/>
              <a:t>bg</a:t>
            </a:r>
            <a:endParaRPr lang="en-US" dirty="0"/>
          </a:p>
          <a:p>
            <a:r>
              <a:rPr lang="en-US" dirty="0"/>
              <a:t>1- .</a:t>
            </a:r>
            <a:r>
              <a:rPr lang="en-US" dirty="0" err="1"/>
              <a:t>bg</a:t>
            </a:r>
            <a:r>
              <a:rPr lang="en-US" dirty="0"/>
              <a:t>-white that has:  {</a:t>
            </a:r>
          </a:p>
          <a:p>
            <a:r>
              <a:rPr lang="en-US" u="sng" dirty="0"/>
              <a:t>--bs-</a:t>
            </a:r>
            <a:r>
              <a:rPr lang="en-US" u="sng" dirty="0" err="1"/>
              <a:t>bg</a:t>
            </a:r>
            <a:r>
              <a:rPr lang="en-US" u="sng" dirty="0"/>
              <a:t>-opacity</a:t>
            </a:r>
            <a:r>
              <a:rPr lang="en-US" dirty="0"/>
              <a:t>: 1;</a:t>
            </a:r>
          </a:p>
          <a:p>
            <a:r>
              <a:rPr lang="en-US" dirty="0"/>
              <a:t>background-color: </a:t>
            </a:r>
            <a:r>
              <a:rPr lang="en-US" dirty="0" err="1"/>
              <a:t>rgba</a:t>
            </a:r>
            <a:r>
              <a:rPr lang="en-US" dirty="0"/>
              <a:t>(var(--bs-white-</a:t>
            </a:r>
            <a:r>
              <a:rPr lang="en-US" dirty="0" err="1"/>
              <a:t>rgb</a:t>
            </a:r>
            <a:r>
              <a:rPr lang="en-US" dirty="0"/>
              <a:t>),var(--bs-</a:t>
            </a:r>
            <a:r>
              <a:rPr lang="en-US" dirty="0" err="1"/>
              <a:t>bg</a:t>
            </a:r>
            <a:r>
              <a:rPr lang="en-US" dirty="0"/>
              <a:t>-opacity))!important; }</a:t>
            </a:r>
          </a:p>
          <a:p>
            <a:pPr marL="0" indent="0">
              <a:buNone/>
            </a:pPr>
            <a:r>
              <a:rPr lang="en-US" dirty="0"/>
              <a:t>We will discuss the –bs-</a:t>
            </a:r>
            <a:r>
              <a:rPr lang="en-US" dirty="0" err="1"/>
              <a:t>bg</a:t>
            </a:r>
            <a:r>
              <a:rPr lang="en-US" dirty="0"/>
              <a:t>-opacity in this presentation</a:t>
            </a:r>
          </a:p>
          <a:p>
            <a:r>
              <a:rPr lang="en-US" dirty="0"/>
              <a:t>2- .</a:t>
            </a:r>
            <a:r>
              <a:rPr lang="en-US" dirty="0" err="1"/>
              <a:t>bg</a:t>
            </a:r>
            <a:r>
              <a:rPr lang="en-US" dirty="0"/>
              <a:t>-transparent {</a:t>
            </a:r>
          </a:p>
          <a:p>
            <a:r>
              <a:rPr lang="en-US" dirty="0"/>
              <a:t>--bs-</a:t>
            </a:r>
            <a:r>
              <a:rPr lang="en-US" dirty="0" err="1"/>
              <a:t>bg</a:t>
            </a:r>
            <a:r>
              <a:rPr lang="en-US" dirty="0"/>
              <a:t>-opacity: 1;</a:t>
            </a:r>
          </a:p>
          <a:p>
            <a:r>
              <a:rPr lang="en-US" dirty="0"/>
              <a:t>background-color: </a:t>
            </a:r>
            <a:r>
              <a:rPr lang="en-US" dirty="0" err="1"/>
              <a:t>transparent!important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7096-2A9D-BE4A-8369-4C294412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772E-E2E1-7A4C-BF63-29501EE6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17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add gradient, add .</a:t>
            </a:r>
            <a:r>
              <a:rPr lang="en-US" dirty="0" err="1"/>
              <a:t>bg</a:t>
            </a:r>
            <a:r>
              <a:rPr lang="en-US" dirty="0"/>
              <a:t>-gradient after the class of the </a:t>
            </a:r>
            <a:r>
              <a:rPr lang="en-US" dirty="0" err="1"/>
              <a:t>bg</a:t>
            </a:r>
            <a:r>
              <a:rPr lang="en-US" dirty="0"/>
              <a:t>-color</a:t>
            </a:r>
          </a:p>
          <a:p>
            <a:pPr marL="0" indent="0">
              <a:buNone/>
            </a:pPr>
            <a:r>
              <a:rPr lang="en-US" dirty="0"/>
              <a:t>&lt;div class="p-3 mb-2 </a:t>
            </a:r>
            <a:r>
              <a:rPr lang="en-US" dirty="0" err="1"/>
              <a:t>bg</a:t>
            </a:r>
            <a:r>
              <a:rPr lang="en-US" dirty="0"/>
              <a:t>-primary text-white </a:t>
            </a:r>
            <a:r>
              <a:rPr lang="en-US" dirty="0" err="1"/>
              <a:t>bg</a:t>
            </a:r>
            <a:r>
              <a:rPr lang="en-US" dirty="0"/>
              <a:t>-gradient"&gt;.</a:t>
            </a:r>
            <a:r>
              <a:rPr lang="en-US" dirty="0" err="1"/>
              <a:t>bg</a:t>
            </a:r>
            <a:r>
              <a:rPr lang="en-US" dirty="0"/>
              <a:t>-primary&lt;/div&gt;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9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7096-2A9D-BE4A-8369-4C294412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461994">
            <a:off x="1415142" y="685800"/>
            <a:ext cx="9557657" cy="1579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4BFC6-0EB1-EB40-BAA5-A4C194B3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649" y="843756"/>
            <a:ext cx="6431102" cy="5170488"/>
          </a:xfrm>
        </p:spPr>
      </p:pic>
    </p:spTree>
    <p:extLst>
      <p:ext uri="{BB962C8B-B14F-4D97-AF65-F5344CB8AC3E}">
        <p14:creationId xmlns:p14="http://schemas.microsoft.com/office/powerpoint/2010/main" val="14708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FD96-1543-9F45-8A01-30DC31E4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ADF0-F975-CD47-8BEB-F55D0624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5007428"/>
          </a:xfrm>
        </p:spPr>
        <p:txBody>
          <a:bodyPr>
            <a:normAutofit/>
          </a:bodyPr>
          <a:lstStyle/>
          <a:p>
            <a:r>
              <a:rPr lang="en-US" dirty="0"/>
              <a:t>background-color utilities are generated with Sass using CSS variables. This allows for real-time color changes without compilation and dynamic alpha transparency changes.</a:t>
            </a:r>
          </a:p>
          <a:p>
            <a:pPr marL="0" indent="0">
              <a:buNone/>
            </a:pPr>
            <a:r>
              <a:rPr lang="en-US" dirty="0"/>
              <a:t>Consider the default .</a:t>
            </a:r>
            <a:r>
              <a:rPr lang="en-US" dirty="0" err="1"/>
              <a:t>bg</a:t>
            </a:r>
            <a:r>
              <a:rPr lang="en-US" dirty="0"/>
              <a:t>-success utility.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-success {</a:t>
            </a:r>
          </a:p>
          <a:p>
            <a:pPr marL="0" indent="0">
              <a:buNone/>
            </a:pPr>
            <a:r>
              <a:rPr lang="en-US" dirty="0"/>
              <a:t> --bs-</a:t>
            </a:r>
            <a:r>
              <a:rPr lang="en-US" dirty="0" err="1"/>
              <a:t>bg</a:t>
            </a:r>
            <a:r>
              <a:rPr lang="en-US" dirty="0"/>
              <a:t>-opacity: 1; </a:t>
            </a:r>
          </a:p>
          <a:p>
            <a:pPr marL="0" indent="0">
              <a:buNone/>
            </a:pPr>
            <a:r>
              <a:rPr lang="en-US" dirty="0"/>
              <a:t>background-color: </a:t>
            </a:r>
            <a:r>
              <a:rPr lang="en-US" dirty="0" err="1"/>
              <a:t>rgba</a:t>
            </a:r>
            <a:r>
              <a:rPr lang="en-US" dirty="0"/>
              <a:t>(var(--bs-success-</a:t>
            </a:r>
            <a:r>
              <a:rPr lang="en-US" dirty="0" err="1"/>
              <a:t>rgb</a:t>
            </a:r>
            <a:r>
              <a:rPr lang="en-US" dirty="0"/>
              <a:t>), var(--bs-</a:t>
            </a:r>
            <a:r>
              <a:rPr lang="en-US" dirty="0" err="1"/>
              <a:t>bg</a:t>
            </a:r>
            <a:r>
              <a:rPr lang="en-US" dirty="0"/>
              <a:t>-opacity)) !important;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-success p-2 text-white"&gt;This is default success background&lt;/div&gt; 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-success p-2" style="--bs-</a:t>
            </a:r>
            <a:r>
              <a:rPr lang="en-US" dirty="0" err="1"/>
              <a:t>bg</a:t>
            </a:r>
            <a:r>
              <a:rPr lang="en-US" dirty="0"/>
              <a:t>-opacity: .5;"&gt;This is 50% opacity success background&lt;/div&gt;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FD96-1543-9F45-8A01-30DC31E4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Opacity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77308-2F1D-A84F-B2AF-16D07CE66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239294"/>
            <a:ext cx="7924800" cy="1358900"/>
          </a:xfrm>
        </p:spPr>
      </p:pic>
    </p:spTree>
    <p:extLst>
      <p:ext uri="{BB962C8B-B14F-4D97-AF65-F5344CB8AC3E}">
        <p14:creationId xmlns:p14="http://schemas.microsoft.com/office/powerpoint/2010/main" val="163560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C572-83D3-8745-80BC-4F4F6D41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Opacity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6AA3-45C3-F548-B522-30DFB74C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bg-opacity-75: 0.75;</a:t>
            </a:r>
          </a:p>
          <a:p>
            <a:pPr marL="0" indent="0">
              <a:buNone/>
            </a:pPr>
            <a:r>
              <a:rPr lang="en-US" dirty="0"/>
              <a:t>bg-opacity-50: 0.5;</a:t>
            </a:r>
          </a:p>
          <a:p>
            <a:pPr marL="0" indent="0">
              <a:buNone/>
            </a:pPr>
            <a:r>
              <a:rPr lang="en-US" dirty="0"/>
              <a:t>bg-opacity-25: 0.25;</a:t>
            </a:r>
          </a:p>
          <a:p>
            <a:pPr marL="0" indent="0">
              <a:buNone/>
            </a:pPr>
            <a:r>
              <a:rPr lang="en-US" dirty="0"/>
              <a:t>bg-opacity-10: 0.1;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E0DFE-5E47-F147-BAD2-6A25DDB6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78" y="2405742"/>
            <a:ext cx="7835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61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</TotalTime>
  <Words>240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background</vt:lpstr>
      <vt:lpstr>Basics of background colors</vt:lpstr>
      <vt:lpstr>Basics of background colors</vt:lpstr>
      <vt:lpstr>PowerPoint Presentation</vt:lpstr>
      <vt:lpstr>Opacity</vt:lpstr>
      <vt:lpstr>Opacity</vt:lpstr>
      <vt:lpstr>Opacity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Microsoft Office User</dc:creator>
  <cp:lastModifiedBy>Microsoft Office User</cp:lastModifiedBy>
  <cp:revision>2</cp:revision>
  <dcterms:created xsi:type="dcterms:W3CDTF">2021-08-11T10:21:35Z</dcterms:created>
  <dcterms:modified xsi:type="dcterms:W3CDTF">2021-08-11T11:59:21Z</dcterms:modified>
</cp:coreProperties>
</file>