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000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8/11/21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8/11/21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8/11/21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CB028-9275-314C-AA66-AC69C6DE73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Borders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905C6A-C293-1440-A386-FDE0385FC8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Taught by </a:t>
            </a:r>
            <a:r>
              <a:rPr lang="en-US" dirty="0" err="1"/>
              <a:t>Yossef</a:t>
            </a:r>
            <a:r>
              <a:rPr lang="en-US" dirty="0"/>
              <a:t> Ayman </a:t>
            </a:r>
            <a:r>
              <a:rPr lang="en-US" dirty="0" err="1"/>
              <a:t>Zedan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382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56563-0E2E-9E48-BBF2-C8F410191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29343"/>
          </a:xfrm>
        </p:spPr>
        <p:txBody>
          <a:bodyPr/>
          <a:lstStyle/>
          <a:p>
            <a:r>
              <a:rPr lang="en-US" dirty="0"/>
              <a:t>Additives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25EC9-68FE-BA4C-A106-E708B413E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15143"/>
            <a:ext cx="9601200" cy="445225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&lt;span class="border"&gt;&lt;/span&gt; </a:t>
            </a:r>
            <a:br>
              <a:rPr lang="en-US" dirty="0"/>
            </a:br>
            <a:r>
              <a:rPr lang="en-US" dirty="0"/>
              <a:t>&lt;span class="border-top"&gt;&lt;/span&gt; </a:t>
            </a:r>
            <a:br>
              <a:rPr lang="en-US" dirty="0"/>
            </a:br>
            <a:r>
              <a:rPr lang="en-US" dirty="0"/>
              <a:t>&lt;span class="border-end"&gt;&lt;/span&gt; </a:t>
            </a:r>
            <a:br>
              <a:rPr lang="en-US" dirty="0"/>
            </a:br>
            <a:r>
              <a:rPr lang="en-US" dirty="0"/>
              <a:t>&lt;span class="border-bottom"&gt;&lt;/span&gt; </a:t>
            </a:r>
            <a:br>
              <a:rPr lang="en-US" dirty="0"/>
            </a:br>
            <a:r>
              <a:rPr lang="en-US" dirty="0"/>
              <a:t>&lt;span class="border-start"&gt;&lt;/span&gt;</a:t>
            </a:r>
            <a:br>
              <a:rPr lang="en-US" dirty="0"/>
            </a:b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E07D69-C5D4-164C-96C6-8898E5E50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5850" y="3294743"/>
            <a:ext cx="7480300" cy="187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855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B729F-A757-3F43-AC98-6F515D5F5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31371"/>
          </a:xfrm>
        </p:spPr>
        <p:txBody>
          <a:bodyPr>
            <a:normAutofit fontScale="90000"/>
          </a:bodyPr>
          <a:lstStyle/>
          <a:p>
            <a:r>
              <a:rPr lang="en-US" dirty="0"/>
              <a:t>Subtractive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D07AF-3C27-5349-9707-FEB61ACC8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17171"/>
            <a:ext cx="9601200" cy="455022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&lt;span class="border-0"&gt;&lt;/span&gt; </a:t>
            </a:r>
            <a:br>
              <a:rPr lang="en-US" dirty="0"/>
            </a:br>
            <a:r>
              <a:rPr lang="en-US" dirty="0"/>
              <a:t>&lt;span class="border-top-0"&gt;&lt;/span&gt; </a:t>
            </a:r>
            <a:br>
              <a:rPr lang="en-US" dirty="0"/>
            </a:br>
            <a:r>
              <a:rPr lang="en-US" dirty="0"/>
              <a:t>&lt;span class="border-end-0"&gt;&lt;/span&gt; </a:t>
            </a:r>
            <a:br>
              <a:rPr lang="en-US" dirty="0"/>
            </a:br>
            <a:r>
              <a:rPr lang="en-US" dirty="0"/>
              <a:t>&lt;span class="border-bottom-0"&gt;&lt;/span&gt; </a:t>
            </a:r>
            <a:br>
              <a:rPr lang="en-US" dirty="0"/>
            </a:br>
            <a:r>
              <a:rPr lang="en-US" dirty="0"/>
              <a:t>&lt;span class="border-start-0"&gt;&lt;/span&gt;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219857-41F7-C04E-9A13-39EB4CA98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3592285"/>
            <a:ext cx="70104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862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B729F-A757-3F43-AC98-6F515D5F5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31371"/>
          </a:xfrm>
        </p:spPr>
        <p:txBody>
          <a:bodyPr>
            <a:normAutofit fontScale="90000"/>
          </a:bodyPr>
          <a:lstStyle/>
          <a:p>
            <a:r>
              <a:rPr lang="en-US" dirty="0"/>
              <a:t>Border color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D07AF-3C27-5349-9707-FEB61ACC8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17171"/>
            <a:ext cx="9601200" cy="455022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Add border-color next to border or border-direction</a:t>
            </a:r>
          </a:p>
          <a:p>
            <a:pPr marL="0" indent="0">
              <a:buNone/>
            </a:pPr>
            <a:r>
              <a:rPr lang="en-US" dirty="0"/>
              <a:t>&lt;span class="border border-primary"&gt;&lt;/span&gt; </a:t>
            </a:r>
            <a:br>
              <a:rPr lang="en-US" dirty="0"/>
            </a:br>
            <a:r>
              <a:rPr lang="en-US" dirty="0"/>
              <a:t>&lt;span class="border border-secondary"&gt;&lt;/span&gt; </a:t>
            </a:r>
            <a:br>
              <a:rPr lang="en-US" dirty="0"/>
            </a:br>
            <a:r>
              <a:rPr lang="en-US" dirty="0"/>
              <a:t>&lt;span class="border border-success"&gt;&lt;/span&gt; </a:t>
            </a:r>
            <a:br>
              <a:rPr lang="en-US" dirty="0"/>
            </a:br>
            <a:r>
              <a:rPr lang="en-US" dirty="0"/>
              <a:t>&lt;span class="border border-danger"&gt;&lt;/span&gt; </a:t>
            </a:r>
            <a:br>
              <a:rPr lang="en-US" dirty="0"/>
            </a:br>
            <a:r>
              <a:rPr lang="en-US" dirty="0"/>
              <a:t>&lt;span class="border border-warning"&gt;&lt;/span&gt; </a:t>
            </a:r>
            <a:br>
              <a:rPr lang="en-US" dirty="0"/>
            </a:br>
            <a:r>
              <a:rPr lang="en-US" dirty="0"/>
              <a:t>&lt;span class="border border-info"&gt;&lt;/span&gt; </a:t>
            </a:r>
            <a:br>
              <a:rPr lang="en-US" dirty="0"/>
            </a:br>
            <a:r>
              <a:rPr lang="en-US" dirty="0"/>
              <a:t>&lt;span class="border border-light"&gt;&lt;/span&gt; </a:t>
            </a:r>
            <a:br>
              <a:rPr lang="en-US" dirty="0"/>
            </a:br>
            <a:r>
              <a:rPr lang="en-US" dirty="0"/>
              <a:t>&lt;span class="border border-dark"&gt;&lt;/span&gt; </a:t>
            </a:r>
            <a:br>
              <a:rPr lang="en-US" dirty="0"/>
            </a:br>
            <a:r>
              <a:rPr lang="en-US" dirty="0"/>
              <a:t>&lt;span class="border border-white"&gt;&lt;/span&gt;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08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B729F-A757-3F43-AC98-6F515D5F5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31371"/>
          </a:xfrm>
        </p:spPr>
        <p:txBody>
          <a:bodyPr>
            <a:normAutofit fontScale="90000"/>
          </a:bodyPr>
          <a:lstStyle/>
          <a:p>
            <a:r>
              <a:rPr lang="en-US" dirty="0"/>
              <a:t>Border color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D43808-FA0B-A041-A36A-7ECF1B5C58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2650" y="2112962"/>
            <a:ext cx="8039100" cy="2959100"/>
          </a:xfrm>
        </p:spPr>
      </p:pic>
    </p:spTree>
    <p:extLst>
      <p:ext uri="{BB962C8B-B14F-4D97-AF65-F5344CB8AC3E}">
        <p14:creationId xmlns:p14="http://schemas.microsoft.com/office/powerpoint/2010/main" val="3317278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B729F-A757-3F43-AC98-6F515D5F5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31371"/>
          </a:xfrm>
        </p:spPr>
        <p:txBody>
          <a:bodyPr>
            <a:normAutofit fontScale="90000"/>
          </a:bodyPr>
          <a:lstStyle/>
          <a:p>
            <a:r>
              <a:rPr lang="en-US" dirty="0"/>
              <a:t>Border width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4A16F8-F01F-DB45-B727-034D90703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17171"/>
            <a:ext cx="9601200" cy="455022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&lt;span class="border border-1"&gt;&lt;/span&gt; </a:t>
            </a:r>
            <a:br>
              <a:rPr lang="en-US" dirty="0"/>
            </a:br>
            <a:r>
              <a:rPr lang="en-US" dirty="0"/>
              <a:t>&lt;span class="border border-2"&gt;&lt;/span&gt; </a:t>
            </a:r>
            <a:br>
              <a:rPr lang="en-US" dirty="0"/>
            </a:br>
            <a:r>
              <a:rPr lang="en-US" dirty="0"/>
              <a:t>&lt;span class="border border-3"&gt;&lt;/span&gt; </a:t>
            </a:r>
            <a:br>
              <a:rPr lang="en-US" dirty="0"/>
            </a:br>
            <a:r>
              <a:rPr lang="en-US" dirty="0"/>
              <a:t>&lt;span class="border border-4"&gt;&lt;/span&gt; </a:t>
            </a:r>
            <a:br>
              <a:rPr lang="en-US" dirty="0"/>
            </a:br>
            <a:r>
              <a:rPr lang="en-US" dirty="0"/>
              <a:t>&lt;span class="border border-5"&gt;&lt;/span&gt;</a:t>
            </a:r>
            <a:br>
              <a:rPr lang="en-US" dirty="0"/>
            </a:b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6140C3-E982-3C41-B4C9-E7162CDF0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250" y="3273879"/>
            <a:ext cx="76835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531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C12ED-5185-E047-9836-4B4537CD0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74914"/>
          </a:xfrm>
        </p:spPr>
        <p:txBody>
          <a:bodyPr>
            <a:normAutofit fontScale="90000"/>
          </a:bodyPr>
          <a:lstStyle/>
          <a:p>
            <a:r>
              <a:rPr lang="en-US" dirty="0"/>
              <a:t>Border radius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09A2B-A05D-E649-8C8D-EB833D859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60714"/>
            <a:ext cx="9601200" cy="4506686"/>
          </a:xfrm>
        </p:spPr>
        <p:txBody>
          <a:bodyPr/>
          <a:lstStyle/>
          <a:p>
            <a:r>
              <a:rPr lang="en-US" dirty="0"/>
              <a:t>Add classes to an element to easily round its corners.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="..." class="rounded" alt="..."&gt; 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="..." class="rounded-top" alt="..."&gt; 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="..." class="rounded-end" alt="..."&gt; 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="..." class="rounded-bottom" alt="..."&gt; 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="..." class="rounded-start" alt="..."&gt; 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="..." class="rounded-circle" alt="..."&gt; 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="..." class="rounded-pill" alt="..."&gt;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960211-CAE7-9744-ACCC-490F98713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3443" y="4015014"/>
            <a:ext cx="74422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053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6B084-B544-6443-AE3E-A1E0E7214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51114"/>
          </a:xfrm>
        </p:spPr>
        <p:txBody>
          <a:bodyPr/>
          <a:lstStyle/>
          <a:p>
            <a:r>
              <a:rPr lang="en-US" dirty="0"/>
              <a:t>Size of the border radius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E086C-C6CA-9D45-865D-259FE809B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36914"/>
            <a:ext cx="9601200" cy="443048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="..." class="rounded-0" alt="..."&gt; 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="..." class="rounded-1" alt="..."&gt; 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="..." class="rounded-2" alt="..."&gt; 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/>
              <a:t>="..." class="rounded-3" alt="..."&gt;</a:t>
            </a:r>
            <a:br>
              <a:rPr lang="en-US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69698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5</TotalTime>
  <Words>390</Words>
  <Application>Microsoft Macintosh PowerPoint</Application>
  <PresentationFormat>Widescreen</PresentationFormat>
  <Paragraphs>17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Franklin Gothic Book</vt:lpstr>
      <vt:lpstr>Crop</vt:lpstr>
      <vt:lpstr>Borders</vt:lpstr>
      <vt:lpstr>Additives</vt:lpstr>
      <vt:lpstr>Subtractive</vt:lpstr>
      <vt:lpstr>Border color</vt:lpstr>
      <vt:lpstr>Border color</vt:lpstr>
      <vt:lpstr>Border width</vt:lpstr>
      <vt:lpstr>Border radius</vt:lpstr>
      <vt:lpstr>Size of the border radius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Borders</dc:title>
  <dc:creator>Microsoft Office User</dc:creator>
  <cp:lastModifiedBy>Microsoft Office User</cp:lastModifiedBy>
  <cp:revision>1</cp:revision>
  <dcterms:created xsi:type="dcterms:W3CDTF">2021-08-11T11:59:27Z</dcterms:created>
  <dcterms:modified xsi:type="dcterms:W3CDTF">2021-08-11T12:05:15Z</dcterms:modified>
</cp:coreProperties>
</file>