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1C81-B7B2-6C4A-952C-838C0FFF5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clearfix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1071D-513E-CA4D-AC16-775404142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1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A3F-6F00-2E44-BCCE-8739A5B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359D-AA21-3D48-A024-9D233B88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9829"/>
            <a:ext cx="9601200" cy="5508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Easily clear floats by adding .</a:t>
            </a:r>
            <a:r>
              <a:rPr lang="en-US" dirty="0" err="1"/>
              <a:t>clearfix</a:t>
            </a:r>
            <a:r>
              <a:rPr lang="en-US" dirty="0"/>
              <a:t> </a:t>
            </a:r>
            <a:r>
              <a:rPr lang="en-US" b="1" dirty="0"/>
              <a:t>to the parent element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Clearfix</a:t>
            </a:r>
            <a:r>
              <a:rPr lang="en-US" dirty="0"/>
              <a:t> style:</a:t>
            </a:r>
          </a:p>
          <a:p>
            <a:r>
              <a:rPr lang="en-US" dirty="0"/>
              <a:t>.</a:t>
            </a:r>
            <a:r>
              <a:rPr lang="en-US" dirty="0" err="1"/>
              <a:t>clearfix</a:t>
            </a:r>
            <a:r>
              <a:rPr lang="en-US" dirty="0"/>
              <a:t>::after {</a:t>
            </a:r>
          </a:p>
          <a:p>
            <a:r>
              <a:rPr lang="en-US" dirty="0"/>
              <a:t>display: block;</a:t>
            </a:r>
          </a:p>
          <a:p>
            <a:r>
              <a:rPr lang="en-US" dirty="0"/>
              <a:t>clear: both;</a:t>
            </a:r>
          </a:p>
          <a:p>
            <a:r>
              <a:rPr lang="en-US" dirty="0"/>
              <a:t>content: "";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-info </a:t>
            </a:r>
            <a:r>
              <a:rPr lang="en-US" dirty="0" err="1"/>
              <a:t>clearfix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float-start"&gt;Example Button floated left&lt;/button&gt;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float-end"&gt;Example Button floated right&lt;/button&gt;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4919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A3F-6F00-2E44-BCCE-8739A5B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6E4D1-D3FF-4140-8AC2-CD0FCDB8A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00" y="3805237"/>
            <a:ext cx="7721600" cy="596900"/>
          </a:xfrm>
        </p:spPr>
      </p:pic>
    </p:spTree>
    <p:extLst>
      <p:ext uri="{BB962C8B-B14F-4D97-AF65-F5344CB8AC3E}">
        <p14:creationId xmlns:p14="http://schemas.microsoft.com/office/powerpoint/2010/main" val="1687023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</TotalTime>
  <Words>94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clearfix</vt:lpstr>
      <vt:lpstr>Overview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clearfix</dc:title>
  <dc:creator>Microsoft Office User</dc:creator>
  <cp:lastModifiedBy>Microsoft Office User</cp:lastModifiedBy>
  <cp:revision>1</cp:revision>
  <dcterms:created xsi:type="dcterms:W3CDTF">2021-08-11T09:37:52Z</dcterms:created>
  <dcterms:modified xsi:type="dcterms:W3CDTF">2021-08-11T09:39:38Z</dcterms:modified>
</cp:coreProperties>
</file>