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CF1B-7446-1247-80CE-4CEEA003F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Colored 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90F56-85A2-BB4D-954D-DF291A948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9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CAA4-319E-0E4C-9AC7-AEAC666B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/>
          <a:lstStyle/>
          <a:p>
            <a:r>
              <a:rPr lang="en-US" dirty="0"/>
              <a:t>All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4992-E142-AE4B-A109-FE58E18B6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029"/>
            <a:ext cx="9601200" cy="5301341"/>
          </a:xfrm>
        </p:spPr>
        <p:txBody>
          <a:bodyPr/>
          <a:lstStyle/>
          <a:p>
            <a:r>
              <a:rPr lang="en-US" dirty="0"/>
              <a:t>link-primary: #0d6efd</a:t>
            </a:r>
          </a:p>
          <a:p>
            <a:r>
              <a:rPr lang="en-US" dirty="0"/>
              <a:t>link-secondary: #6c757d</a:t>
            </a:r>
          </a:p>
          <a:p>
            <a:r>
              <a:rPr lang="en-US" dirty="0"/>
              <a:t>link-success: #198754</a:t>
            </a:r>
          </a:p>
          <a:p>
            <a:r>
              <a:rPr lang="en-US" dirty="0"/>
              <a:t>link-danger: #dc3545</a:t>
            </a:r>
          </a:p>
          <a:p>
            <a:r>
              <a:rPr lang="en-US" dirty="0"/>
              <a:t>link-warning: #ffc107</a:t>
            </a:r>
          </a:p>
          <a:p>
            <a:r>
              <a:rPr lang="en-US" dirty="0"/>
              <a:t>link-info: #0dcaf0</a:t>
            </a:r>
          </a:p>
          <a:p>
            <a:r>
              <a:rPr lang="en-US" dirty="0"/>
              <a:t>link-light: #f8f9fa</a:t>
            </a:r>
          </a:p>
          <a:p>
            <a:r>
              <a:rPr lang="en-US" dirty="0"/>
              <a:t>link-dark: #212529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4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CAA4-319E-0E4C-9AC7-AEAC666B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/>
          <a:lstStyle/>
          <a:p>
            <a:r>
              <a:rPr lang="en-US" dirty="0"/>
              <a:t>All colors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F0FD71-8B1D-F147-BAE4-2D0EAABC6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400" y="3486150"/>
            <a:ext cx="7975600" cy="1181100"/>
          </a:xfrm>
        </p:spPr>
      </p:pic>
    </p:spTree>
    <p:extLst>
      <p:ext uri="{BB962C8B-B14F-4D97-AF65-F5344CB8AC3E}">
        <p14:creationId xmlns:p14="http://schemas.microsoft.com/office/powerpoint/2010/main" val="38561747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</TotalTime>
  <Words>43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Colored links</vt:lpstr>
      <vt:lpstr>All colors</vt:lpstr>
      <vt:lpstr>All colors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Colored links</dc:title>
  <dc:creator>Microsoft Office User</dc:creator>
  <cp:lastModifiedBy>Microsoft Office User</cp:lastModifiedBy>
  <cp:revision>1</cp:revision>
  <dcterms:created xsi:type="dcterms:W3CDTF">2021-08-11T09:40:23Z</dcterms:created>
  <dcterms:modified xsi:type="dcterms:W3CDTF">2021-08-11T09:44:03Z</dcterms:modified>
</cp:coreProperties>
</file>