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83E5-FDB0-3E4B-B2F7-DDEC87197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18747-EE14-CB48-83E0-0309FC1A8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DA6-3994-DB45-9828-08623A26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Fixed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1D6E-043C-224F-9E3C-B16AB1F7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3371"/>
            <a:ext cx="9601200" cy="4474029"/>
          </a:xfrm>
        </p:spPr>
        <p:txBody>
          <a:bodyPr/>
          <a:lstStyle/>
          <a:p>
            <a:r>
              <a:rPr lang="en-US" dirty="0"/>
              <a:t>Position an element at the top of the viewport, from edge to edge. Be sure you understand the ramifications of fixed position in your project; you may need to add additional CSS.</a:t>
            </a:r>
          </a:p>
          <a:p>
            <a:pPr marL="0" indent="0">
              <a:buNone/>
            </a:pPr>
            <a:r>
              <a:rPr lang="en-US" dirty="0"/>
              <a:t>&lt;div class="fixed-top"&gt;...&lt;/div&gt;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7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DA6-3994-DB45-9828-08623A26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/>
          </a:bodyPr>
          <a:lstStyle/>
          <a:p>
            <a:r>
              <a:rPr lang="en-US" dirty="0"/>
              <a:t>Fixed bottom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1D6E-043C-224F-9E3C-B16AB1F7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3371"/>
            <a:ext cx="9601200" cy="4474029"/>
          </a:xfrm>
        </p:spPr>
        <p:txBody>
          <a:bodyPr/>
          <a:lstStyle/>
          <a:p>
            <a:r>
              <a:rPr lang="en-US" dirty="0"/>
              <a:t>Position an element at the bottom of the viewport, from edge to edge. Be sure you understand the ramifications of fixed position in your project; you may need to add additional CSS.</a:t>
            </a:r>
          </a:p>
          <a:p>
            <a:pPr marL="0" indent="0">
              <a:buNone/>
            </a:pPr>
            <a:r>
              <a:rPr lang="en-US" dirty="0"/>
              <a:t>&lt;div class="fixed-bottom"&gt;...&lt;/div&gt;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DA6-3994-DB45-9828-08623A26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 fontScale="90000"/>
          </a:bodyPr>
          <a:lstStyle/>
          <a:p>
            <a:r>
              <a:rPr lang="en-US" dirty="0"/>
              <a:t>Sticky top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1D6E-043C-224F-9E3C-B16AB1F7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3371"/>
            <a:ext cx="9601200" cy="4474029"/>
          </a:xfrm>
        </p:spPr>
        <p:txBody>
          <a:bodyPr/>
          <a:lstStyle/>
          <a:p>
            <a:r>
              <a:rPr lang="en-US" dirty="0"/>
              <a:t>Position an element at the top of the viewport, from edge to edge, but only after you scroll past it. The .sticky-top utility uses CSS’s position: sticky, which isn’t fully supported in all browsers.</a:t>
            </a:r>
          </a:p>
          <a:p>
            <a:pPr marL="0" indent="0">
              <a:buNone/>
            </a:pPr>
            <a:r>
              <a:rPr lang="en-US" dirty="0"/>
              <a:t>&lt;div class="sticky-top"&gt;...&lt;/div&gt;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DA6-3994-DB45-9828-08623A26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Responsive Sticky top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1D6E-043C-224F-9E3C-B16AB1F7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3371"/>
            <a:ext cx="9601200" cy="4474029"/>
          </a:xfrm>
        </p:spPr>
        <p:txBody>
          <a:bodyPr/>
          <a:lstStyle/>
          <a:p>
            <a:r>
              <a:rPr lang="en-US" dirty="0"/>
              <a:t>Responsive variations also exist for .sticky-top utility.</a:t>
            </a:r>
          </a:p>
          <a:p>
            <a:pPr marL="0" indent="0">
              <a:buNone/>
            </a:pPr>
            <a:r>
              <a:rPr lang="en-US" dirty="0"/>
              <a:t>&lt;div class="sticky-</a:t>
            </a:r>
            <a:r>
              <a:rPr lang="en-US" dirty="0" err="1"/>
              <a:t>sm</a:t>
            </a:r>
            <a:r>
              <a:rPr lang="en-US" dirty="0"/>
              <a:t>-top"&gt;Stick to the top on viewports sized SM (small) or wider&lt;/div&gt;</a:t>
            </a:r>
          </a:p>
          <a:p>
            <a:pPr marL="0" indent="0">
              <a:buNone/>
            </a:pPr>
            <a:r>
              <a:rPr lang="en-US" dirty="0"/>
              <a:t> &lt;div class="sticky-md-top"&gt;Stick to the top on viewports sized MD (medium) or wider&lt;/div&gt;</a:t>
            </a:r>
          </a:p>
          <a:p>
            <a:pPr marL="0" indent="0">
              <a:buNone/>
            </a:pPr>
            <a:r>
              <a:rPr lang="en-US"/>
              <a:t> &lt;div class="sticky-lg-top"&gt;Stick to the top on viewports sized LG (large) or wider&lt;/div&gt;</a:t>
            </a:r>
          </a:p>
          <a:p>
            <a:pPr marL="0" indent="0">
              <a:buNone/>
            </a:pPr>
            <a:r>
              <a:rPr lang="en-US"/>
              <a:t> &lt;div class="sticky-xl-top"&gt;Stick to the top on viewports sized XL (extra-large) or wider&lt;/div&gt; </a:t>
            </a: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66DB8-02F5-5C48-8F7B-D642F1FB98F0}"/>
              </a:ext>
            </a:extLst>
          </p:cNvPr>
          <p:cNvSpPr txBox="1"/>
          <p:nvPr/>
        </p:nvSpPr>
        <p:spPr>
          <a:xfrm>
            <a:off x="3581400" y="1099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5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261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position</vt:lpstr>
      <vt:lpstr>Fixed top</vt:lpstr>
      <vt:lpstr>Fixed bottom</vt:lpstr>
      <vt:lpstr>Sticky top  </vt:lpstr>
      <vt:lpstr>Responsive Sticky top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</dc:title>
  <dc:creator>Microsoft Office User</dc:creator>
  <cp:lastModifiedBy>Microsoft Office User</cp:lastModifiedBy>
  <cp:revision>1</cp:revision>
  <dcterms:created xsi:type="dcterms:W3CDTF">2021-08-11T09:51:17Z</dcterms:created>
  <dcterms:modified xsi:type="dcterms:W3CDTF">2021-08-11T09:53:03Z</dcterms:modified>
</cp:coreProperties>
</file>