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C316-A29E-0148-AF00-D384CFFB0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Ratio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E5B04-6197-0642-BAF9-E04720F5E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7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8DF2-B5C8-A749-8C2F-91A89759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9D824-C3CC-0F44-BC13-C08D3FB44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439782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&lt;</a:t>
            </a:r>
            <a:r>
              <a:rPr lang="en-US" dirty="0"/>
              <a:t>div class="ratio ratio-16x9"&gt; </a:t>
            </a:r>
            <a:br>
              <a:rPr lang="en-US" dirty="0"/>
            </a:br>
            <a:r>
              <a:rPr lang="en-US" dirty="0"/>
              <a:t>&lt;iframe </a:t>
            </a:r>
            <a:r>
              <a:rPr lang="en-US" dirty="0" err="1"/>
              <a:t>src</a:t>
            </a:r>
            <a:r>
              <a:rPr lang="en-US" dirty="0"/>
              <a:t>="https://</a:t>
            </a:r>
            <a:r>
              <a:rPr lang="en-US" dirty="0" err="1"/>
              <a:t>www.youtube.com</a:t>
            </a:r>
            <a:r>
              <a:rPr lang="en-US" dirty="0"/>
              <a:t>/embed/zpOULjyy-n8?rel=0" title="YouTube video" </a:t>
            </a:r>
            <a:r>
              <a:rPr lang="en-US" dirty="0" err="1"/>
              <a:t>allowfullscreen</a:t>
            </a:r>
            <a:r>
              <a:rPr lang="en-US" dirty="0"/>
              <a:t>&gt;&lt;/iframe&gt; 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1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8DF2-B5C8-A749-8C2F-91A89759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>
            <a:normAutofit/>
          </a:bodyPr>
          <a:lstStyle/>
          <a:p>
            <a:r>
              <a:rPr lang="en-US" dirty="0"/>
              <a:t>Aspect ratios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9D824-C3CC-0F44-BC13-C08D3FB44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4397829"/>
          </a:xfrm>
        </p:spPr>
        <p:txBody>
          <a:bodyPr>
            <a:normAutofit/>
          </a:bodyPr>
          <a:lstStyle/>
          <a:p>
            <a:r>
              <a:rPr lang="en-US" dirty="0"/>
              <a:t>Aspect ratios can be customized with modifier classes. By default the following ratio classes are provided:</a:t>
            </a:r>
          </a:p>
          <a:p>
            <a:pPr marL="0" indent="0">
              <a:buNone/>
            </a:pPr>
            <a:r>
              <a:rPr lang="en-US" dirty="0"/>
              <a:t>&lt;div class="ratio ratio-1x1"&gt; </a:t>
            </a:r>
            <a:br>
              <a:rPr lang="en-US" dirty="0"/>
            </a:br>
            <a:r>
              <a:rPr lang="en-US" dirty="0"/>
              <a:t>&lt;div&gt;1x1&lt;/div&gt;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&lt;div class="ratio ratio-4x3"&gt; </a:t>
            </a:r>
            <a:br>
              <a:rPr lang="en-US" dirty="0"/>
            </a:br>
            <a:r>
              <a:rPr lang="en-US" dirty="0"/>
              <a:t>&lt;div&gt;4x3&lt;/div&gt;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&lt;div class="ratio ratio-16x9"&gt; </a:t>
            </a:r>
            <a:br>
              <a:rPr lang="en-US" dirty="0"/>
            </a:br>
            <a:r>
              <a:rPr lang="en-US" dirty="0"/>
              <a:t>&lt;div&gt;16x9&lt;/div&gt;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&lt;div class="ratio ratio-21x9"&gt; </a:t>
            </a:r>
            <a:br>
              <a:rPr lang="en-US" dirty="0"/>
            </a:br>
            <a:r>
              <a:rPr lang="en-US" dirty="0"/>
              <a:t>&lt;div&gt;21x9&lt;/div&gt; 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69570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8DF2-B5C8-A749-8C2F-91A89759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>
            <a:normAutofit/>
          </a:bodyPr>
          <a:lstStyle/>
          <a:p>
            <a:r>
              <a:rPr lang="en-US" dirty="0"/>
              <a:t>Aspect ratios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B0421D-98B4-2A48-89FC-073854229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429848"/>
            <a:ext cx="9601200" cy="2477729"/>
          </a:xfrm>
        </p:spPr>
      </p:pic>
    </p:spTree>
    <p:extLst>
      <p:ext uri="{BB962C8B-B14F-4D97-AF65-F5344CB8AC3E}">
        <p14:creationId xmlns:p14="http://schemas.microsoft.com/office/powerpoint/2010/main" val="43050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8DF2-B5C8-A749-8C2F-91A89759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>
            <a:normAutofit/>
          </a:bodyPr>
          <a:lstStyle/>
          <a:p>
            <a:r>
              <a:rPr lang="en-US" dirty="0"/>
              <a:t>Custom ratios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9D824-C3CC-0F44-BC13-C08D3FB44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4397829"/>
          </a:xfrm>
        </p:spPr>
        <p:txBody>
          <a:bodyPr>
            <a:normAutofit/>
          </a:bodyPr>
          <a:lstStyle/>
          <a:p>
            <a:r>
              <a:rPr lang="en-US" dirty="0"/>
              <a:t>Each .ratio-* class includes a CSS custom property (or CSS variable) in the selector. You can override this CSS variable to create custom aspect ratios on the fly with some quick math on your part.</a:t>
            </a:r>
          </a:p>
          <a:p>
            <a:r>
              <a:rPr lang="en-US" dirty="0"/>
              <a:t>For example, to create a 2x1 aspect ratio, set --bs-aspect-ratio: 50% on the .ratio</a:t>
            </a:r>
          </a:p>
          <a:p>
            <a:pPr marL="0" indent="0">
              <a:buNone/>
            </a:pPr>
            <a:r>
              <a:rPr lang="en-US" dirty="0"/>
              <a:t>&lt;div class="ratio" style="--bs-aspect-ratio: 50%;"&gt; </a:t>
            </a:r>
            <a:br>
              <a:rPr lang="en-US" dirty="0"/>
            </a:br>
            <a:r>
              <a:rPr lang="en-US" dirty="0"/>
              <a:t>&lt;div&gt;2x1&lt;/div&gt; 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0914F-F2D5-5447-BE72-B0B2D37A1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191908"/>
            <a:ext cx="2717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8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8DF2-B5C8-A749-8C2F-91A89759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>
            <a:normAutofit/>
          </a:bodyPr>
          <a:lstStyle/>
          <a:p>
            <a:r>
              <a:rPr lang="en-US" dirty="0"/>
              <a:t>CSS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9D824-C3CC-0F44-BC13-C08D3FB44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4397829"/>
          </a:xfrm>
        </p:spPr>
        <p:txBody>
          <a:bodyPr>
            <a:normAutofit/>
          </a:bodyPr>
          <a:lstStyle/>
          <a:p>
            <a:r>
              <a:rPr lang="en-US" dirty="0"/>
              <a:t>This CSS variable makes it easy to modify the aspect ratio across breakpoints. The following is 4x3 to start, but changes to a custom 2x1 at the medium breakpoint.</a:t>
            </a:r>
          </a:p>
          <a:p>
            <a:r>
              <a:rPr lang="en-US" dirty="0"/>
              <a:t>.ratio-4x3 { @include media-breakpoint-up(md) { --bs-aspect-ratio: 50%; // 2x1 } }</a:t>
            </a:r>
          </a:p>
          <a:p>
            <a:r>
              <a:rPr lang="en-US" dirty="0"/>
              <a:t>HTML:</a:t>
            </a:r>
          </a:p>
          <a:p>
            <a:r>
              <a:rPr lang="en-US" dirty="0"/>
              <a:t>&lt;div class="ratio ratio-4x3"&gt; </a:t>
            </a:r>
            <a:br>
              <a:rPr lang="en-US" dirty="0"/>
            </a:br>
            <a:r>
              <a:rPr lang="en-US" dirty="0"/>
              <a:t>&lt;div&gt;4x3, then 2x1&lt;/div&gt; 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FC7D2-6E14-B642-AB74-EA5AC6E24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179" y="3087914"/>
            <a:ext cx="4051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7923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</TotalTime>
  <Words>316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Ratio</vt:lpstr>
      <vt:lpstr>Example</vt:lpstr>
      <vt:lpstr>Aspect ratios</vt:lpstr>
      <vt:lpstr>Aspect ratios</vt:lpstr>
      <vt:lpstr>Custom ratios</vt:lpstr>
      <vt:lpstr>CSS variable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</dc:title>
  <dc:creator>Microsoft Office User</dc:creator>
  <cp:lastModifiedBy>Microsoft Office User</cp:lastModifiedBy>
  <cp:revision>3</cp:revision>
  <dcterms:created xsi:type="dcterms:W3CDTF">2021-08-11T09:46:30Z</dcterms:created>
  <dcterms:modified xsi:type="dcterms:W3CDTF">2021-09-25T05:44:10Z</dcterms:modified>
</cp:coreProperties>
</file>