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000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809C7-FFF9-844D-A452-F461A38D2B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stacks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F8B80C-20AD-154A-84EB-8F068BDB2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Taught by </a:t>
            </a:r>
            <a:r>
              <a:rPr lang="en-US" dirty="0" err="1"/>
              <a:t>Yossef</a:t>
            </a:r>
            <a:r>
              <a:rPr lang="en-US" dirty="0"/>
              <a:t> Ayman </a:t>
            </a:r>
            <a:r>
              <a:rPr lang="en-US" dirty="0" err="1"/>
              <a:t>Zedan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929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B8BA1-2541-AE4D-A46C-97484C276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38200"/>
          </a:xfrm>
        </p:spPr>
        <p:txBody>
          <a:bodyPr/>
          <a:lstStyle/>
          <a:p>
            <a:r>
              <a:rPr lang="en-US" dirty="0"/>
              <a:t>Vertical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1B337-98F1-6741-9877-CF5BEAF4A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24000"/>
            <a:ext cx="9601200" cy="4343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Use .</a:t>
            </a:r>
            <a:r>
              <a:rPr lang="en-US" dirty="0" err="1"/>
              <a:t>vstack</a:t>
            </a:r>
            <a:r>
              <a:rPr lang="en-US" dirty="0"/>
              <a:t> to create vertical layouts. Stacked items are full-width by default. Use .gap-* utilities to add space between items.</a:t>
            </a:r>
          </a:p>
          <a:p>
            <a:pPr marL="0" indent="0">
              <a:buNone/>
            </a:pPr>
            <a:r>
              <a:rPr lang="en-US" dirty="0"/>
              <a:t>.</a:t>
            </a:r>
            <a:r>
              <a:rPr lang="en-US" dirty="0" err="1"/>
              <a:t>vstack</a:t>
            </a:r>
            <a:r>
              <a:rPr lang="en-US" dirty="0"/>
              <a:t> in CSS: </a:t>
            </a:r>
          </a:p>
          <a:p>
            <a:r>
              <a:rPr lang="en-US" dirty="0"/>
              <a:t>.</a:t>
            </a:r>
            <a:r>
              <a:rPr lang="en-US" dirty="0" err="1"/>
              <a:t>vstack</a:t>
            </a:r>
            <a:r>
              <a:rPr lang="en-US" dirty="0"/>
              <a:t> {</a:t>
            </a:r>
          </a:p>
          <a:p>
            <a:r>
              <a:rPr lang="en-US" dirty="0"/>
              <a:t>display: flex;</a:t>
            </a:r>
          </a:p>
          <a:p>
            <a:r>
              <a:rPr lang="en-US" dirty="0"/>
              <a:t>flex: 1 1 auto;</a:t>
            </a:r>
          </a:p>
          <a:p>
            <a:r>
              <a:rPr lang="en-US" dirty="0"/>
              <a:t>flex-direction: column;</a:t>
            </a:r>
          </a:p>
          <a:p>
            <a:r>
              <a:rPr lang="en-US" dirty="0"/>
              <a:t>align-self: stretch; 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721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B8BA1-2541-AE4D-A46C-97484C276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38200"/>
          </a:xfrm>
        </p:spPr>
        <p:txBody>
          <a:bodyPr/>
          <a:lstStyle/>
          <a:p>
            <a:r>
              <a:rPr lang="en-US" dirty="0"/>
              <a:t>Vertical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1B337-98F1-6741-9877-CF5BEAF4A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24000"/>
            <a:ext cx="9601200" cy="4343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&lt;div class="</a:t>
            </a:r>
            <a:r>
              <a:rPr lang="en-US" dirty="0" err="1"/>
              <a:t>vstack</a:t>
            </a:r>
            <a:r>
              <a:rPr lang="en-US" dirty="0"/>
              <a:t> gap-3"&gt; </a:t>
            </a:r>
            <a:br>
              <a:rPr lang="en-US" dirty="0"/>
            </a:br>
            <a:r>
              <a:rPr lang="en-US" dirty="0"/>
              <a:t>&lt;div class="</a:t>
            </a:r>
            <a:r>
              <a:rPr lang="en-US" dirty="0" err="1"/>
              <a:t>bg</a:t>
            </a:r>
            <a:r>
              <a:rPr lang="en-US" dirty="0"/>
              <a:t>-light border"&gt;First item&lt;/div&gt; </a:t>
            </a:r>
            <a:br>
              <a:rPr lang="en-US" dirty="0"/>
            </a:br>
            <a:r>
              <a:rPr lang="en-US" dirty="0"/>
              <a:t>&lt;div class="</a:t>
            </a:r>
            <a:r>
              <a:rPr lang="en-US" dirty="0" err="1"/>
              <a:t>bg</a:t>
            </a:r>
            <a:r>
              <a:rPr lang="en-US" dirty="0"/>
              <a:t>-light border"&gt;Second item&lt;/div&gt; </a:t>
            </a:r>
            <a:br>
              <a:rPr lang="en-US" dirty="0"/>
            </a:br>
            <a:r>
              <a:rPr lang="en-US" dirty="0"/>
              <a:t>&lt;div class="</a:t>
            </a:r>
            <a:r>
              <a:rPr lang="en-US" dirty="0" err="1"/>
              <a:t>bg</a:t>
            </a:r>
            <a:r>
              <a:rPr lang="en-US" dirty="0"/>
              <a:t>-light border"&gt;Third item&lt;/div&gt; </a:t>
            </a:r>
            <a:br>
              <a:rPr lang="en-US" dirty="0"/>
            </a:br>
            <a:r>
              <a:rPr lang="en-US" dirty="0"/>
              <a:t>&lt;/div&gt;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B16996-4ABD-B94F-8F5C-BCE386C79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429000"/>
            <a:ext cx="7950200" cy="19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072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B8BA1-2541-AE4D-A46C-97484C276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38200"/>
          </a:xfrm>
        </p:spPr>
        <p:txBody>
          <a:bodyPr>
            <a:normAutofit/>
          </a:bodyPr>
          <a:lstStyle/>
          <a:p>
            <a:r>
              <a:rPr lang="en-US" dirty="0"/>
              <a:t>Horizontal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1B337-98F1-6741-9877-CF5BEAF4A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24000"/>
            <a:ext cx="9601200" cy="4343400"/>
          </a:xfrm>
        </p:spPr>
        <p:txBody>
          <a:bodyPr/>
          <a:lstStyle/>
          <a:p>
            <a:r>
              <a:rPr lang="en-US" dirty="0"/>
              <a:t>Use .</a:t>
            </a:r>
            <a:r>
              <a:rPr lang="en-US" dirty="0" err="1"/>
              <a:t>hstack</a:t>
            </a:r>
            <a:r>
              <a:rPr lang="en-US" dirty="0"/>
              <a:t> for horizontal layouts. Stacked items are vertically centered by default and only take up their necessary width. Use .gap-* utilities to add space between items.</a:t>
            </a:r>
          </a:p>
          <a:p>
            <a:pPr marL="0" indent="0">
              <a:buNone/>
            </a:pPr>
            <a:r>
              <a:rPr lang="en-US" dirty="0"/>
              <a:t>.</a:t>
            </a:r>
            <a:r>
              <a:rPr lang="en-US" dirty="0" err="1"/>
              <a:t>hstack</a:t>
            </a:r>
            <a:r>
              <a:rPr lang="en-US" dirty="0"/>
              <a:t> in CSS:</a:t>
            </a:r>
          </a:p>
          <a:p>
            <a:r>
              <a:rPr lang="en-US" dirty="0"/>
              <a:t>.</a:t>
            </a:r>
            <a:r>
              <a:rPr lang="en-US" dirty="0" err="1"/>
              <a:t>hstack</a:t>
            </a:r>
            <a:r>
              <a:rPr lang="en-US" dirty="0"/>
              <a:t> {</a:t>
            </a:r>
          </a:p>
          <a:p>
            <a:r>
              <a:rPr lang="en-US" dirty="0"/>
              <a:t>display: flex;</a:t>
            </a:r>
          </a:p>
          <a:p>
            <a:r>
              <a:rPr lang="en-US" dirty="0"/>
              <a:t>flex-direction: row;</a:t>
            </a:r>
          </a:p>
          <a:p>
            <a:r>
              <a:rPr lang="en-US" dirty="0"/>
              <a:t>align-items: center;</a:t>
            </a:r>
          </a:p>
          <a:p>
            <a:r>
              <a:rPr lang="en-US" dirty="0"/>
              <a:t>align-self: stretch;</a:t>
            </a:r>
          </a:p>
          <a:p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706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B8BA1-2541-AE4D-A46C-97484C276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38200"/>
          </a:xfrm>
        </p:spPr>
        <p:txBody>
          <a:bodyPr>
            <a:normAutofit/>
          </a:bodyPr>
          <a:lstStyle/>
          <a:p>
            <a:r>
              <a:rPr lang="en-US" dirty="0"/>
              <a:t>Horizontal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1B337-98F1-6741-9877-CF5BEAF4A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24000"/>
            <a:ext cx="9601200" cy="4343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&lt;div class="</a:t>
            </a:r>
            <a:r>
              <a:rPr lang="en-US" dirty="0" err="1"/>
              <a:t>hstack</a:t>
            </a:r>
            <a:r>
              <a:rPr lang="en-US" dirty="0"/>
              <a:t> gap-3"&gt; </a:t>
            </a:r>
            <a:br>
              <a:rPr lang="en-US" dirty="0"/>
            </a:br>
            <a:r>
              <a:rPr lang="en-US" dirty="0"/>
              <a:t>&lt;div class="</a:t>
            </a:r>
            <a:r>
              <a:rPr lang="en-US" dirty="0" err="1"/>
              <a:t>bg</a:t>
            </a:r>
            <a:r>
              <a:rPr lang="en-US" dirty="0"/>
              <a:t>-light border"&gt;First item&lt;/div&gt; </a:t>
            </a:r>
            <a:br>
              <a:rPr lang="en-US" dirty="0"/>
            </a:br>
            <a:r>
              <a:rPr lang="en-US" dirty="0"/>
              <a:t>&lt;div class="</a:t>
            </a:r>
            <a:r>
              <a:rPr lang="en-US" dirty="0" err="1"/>
              <a:t>bg</a:t>
            </a:r>
            <a:r>
              <a:rPr lang="en-US" dirty="0"/>
              <a:t>-light border"&gt;Second item&lt;/div&gt; </a:t>
            </a:r>
            <a:br>
              <a:rPr lang="en-US" dirty="0"/>
            </a:br>
            <a:r>
              <a:rPr lang="en-US" dirty="0"/>
              <a:t>&lt;div class="</a:t>
            </a:r>
            <a:r>
              <a:rPr lang="en-US" dirty="0" err="1"/>
              <a:t>bg</a:t>
            </a:r>
            <a:r>
              <a:rPr lang="en-US" dirty="0"/>
              <a:t>-light border"&gt;Third item&lt;/div&gt; </a:t>
            </a:r>
            <a:br>
              <a:rPr lang="en-US" dirty="0"/>
            </a:br>
            <a:r>
              <a:rPr lang="en-US" dirty="0"/>
              <a:t>&lt;/div&gt;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04809F-6AB0-EB44-A77F-01603F98C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429000"/>
            <a:ext cx="65024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657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A6A77-330E-794A-AEBF-9801126CF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83771"/>
          </a:xfrm>
        </p:spPr>
        <p:txBody>
          <a:bodyPr/>
          <a:lstStyle/>
          <a:p>
            <a:r>
              <a:rPr lang="en-US" dirty="0" err="1"/>
              <a:t>Marings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A0913-7CCD-5C46-BD3D-D76E16829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69571"/>
            <a:ext cx="9601200" cy="4397829"/>
          </a:xfrm>
        </p:spPr>
        <p:txBody>
          <a:bodyPr/>
          <a:lstStyle/>
          <a:p>
            <a:r>
              <a:rPr lang="en-US" dirty="0"/>
              <a:t>Using horizontal margin utilities like .</a:t>
            </a:r>
            <a:r>
              <a:rPr lang="en-US" dirty="0" err="1"/>
              <a:t>ms</a:t>
            </a:r>
            <a:r>
              <a:rPr lang="en-US" dirty="0"/>
              <a:t>-auto as spacers:</a:t>
            </a:r>
          </a:p>
          <a:p>
            <a:pPr marL="0" indent="0">
              <a:buNone/>
            </a:pPr>
            <a:r>
              <a:rPr lang="en-US" dirty="0"/>
              <a:t>&lt;div class="</a:t>
            </a:r>
            <a:r>
              <a:rPr lang="en-US" dirty="0" err="1"/>
              <a:t>hstack</a:t>
            </a:r>
            <a:r>
              <a:rPr lang="en-US" dirty="0"/>
              <a:t> gap-3"&gt; </a:t>
            </a:r>
            <a:br>
              <a:rPr lang="en-US" dirty="0"/>
            </a:br>
            <a:r>
              <a:rPr lang="en-US" dirty="0"/>
              <a:t>&lt;div class="</a:t>
            </a:r>
            <a:r>
              <a:rPr lang="en-US" dirty="0" err="1"/>
              <a:t>bg</a:t>
            </a:r>
            <a:r>
              <a:rPr lang="en-US" dirty="0"/>
              <a:t>-light border"&gt;First item&lt;/div&gt; </a:t>
            </a:r>
            <a:br>
              <a:rPr lang="en-US" dirty="0"/>
            </a:br>
            <a:r>
              <a:rPr lang="en-US" dirty="0"/>
              <a:t>&lt;div class="</a:t>
            </a:r>
            <a:r>
              <a:rPr lang="en-US" dirty="0" err="1"/>
              <a:t>bg</a:t>
            </a:r>
            <a:r>
              <a:rPr lang="en-US" dirty="0"/>
              <a:t>-light border </a:t>
            </a:r>
            <a:r>
              <a:rPr lang="en-US" dirty="0" err="1"/>
              <a:t>ms</a:t>
            </a:r>
            <a:r>
              <a:rPr lang="en-US" dirty="0"/>
              <a:t>-auto"&gt;Second item&lt;/div&gt; </a:t>
            </a:r>
            <a:br>
              <a:rPr lang="en-US" dirty="0"/>
            </a:br>
            <a:r>
              <a:rPr lang="en-US" dirty="0"/>
              <a:t>&lt;div class="</a:t>
            </a:r>
            <a:r>
              <a:rPr lang="en-US" dirty="0" err="1"/>
              <a:t>bg</a:t>
            </a:r>
            <a:r>
              <a:rPr lang="en-US" dirty="0"/>
              <a:t>-light border"&gt;Third item&lt;/div&gt; </a:t>
            </a:r>
            <a:br>
              <a:rPr lang="en-US" dirty="0"/>
            </a:br>
            <a:r>
              <a:rPr lang="en-US" dirty="0"/>
              <a:t>&lt;/div&gt;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58CA85-E415-B648-90D9-CB34D0450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200" y="4279900"/>
            <a:ext cx="78740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960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6E3B9-EAE1-DE4C-AA71-62920B848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7314"/>
          </a:xfrm>
        </p:spPr>
        <p:txBody>
          <a:bodyPr/>
          <a:lstStyle/>
          <a:p>
            <a:r>
              <a:rPr lang="en-US" dirty="0"/>
              <a:t>With vertical rules: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C5C80-4B63-E945-8598-E3FFAB8F1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13114"/>
            <a:ext cx="9601200" cy="43542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&lt;div class="</a:t>
            </a:r>
            <a:r>
              <a:rPr lang="en-US" dirty="0" err="1"/>
              <a:t>hstack</a:t>
            </a:r>
            <a:r>
              <a:rPr lang="en-US" dirty="0"/>
              <a:t> gap-3"&gt; </a:t>
            </a:r>
            <a:br>
              <a:rPr lang="en-US" dirty="0"/>
            </a:br>
            <a:r>
              <a:rPr lang="en-US" dirty="0"/>
              <a:t>&lt;div class="</a:t>
            </a:r>
            <a:r>
              <a:rPr lang="en-US" dirty="0" err="1"/>
              <a:t>bg</a:t>
            </a:r>
            <a:r>
              <a:rPr lang="en-US" dirty="0"/>
              <a:t>-light border </a:t>
            </a:r>
            <a:r>
              <a:rPr lang="en-US" dirty="0" err="1"/>
              <a:t>ms</a:t>
            </a:r>
            <a:r>
              <a:rPr lang="en-US" dirty="0"/>
              <a:t>-auto"&gt;Second item&lt;/div&gt; </a:t>
            </a:r>
            <a:br>
              <a:rPr lang="en-US" dirty="0"/>
            </a:br>
            <a:r>
              <a:rPr lang="en-US" dirty="0"/>
              <a:t>&lt;div class="</a:t>
            </a:r>
            <a:r>
              <a:rPr lang="en-US" dirty="0" err="1"/>
              <a:t>vr</a:t>
            </a:r>
            <a:r>
              <a:rPr lang="en-US" dirty="0"/>
              <a:t>"&gt;&lt;/div&gt; </a:t>
            </a:r>
            <a:br>
              <a:rPr lang="en-US" dirty="0"/>
            </a:br>
            <a:r>
              <a:rPr lang="en-US" dirty="0"/>
              <a:t>&lt;div class="</a:t>
            </a:r>
            <a:r>
              <a:rPr lang="en-US" dirty="0" err="1"/>
              <a:t>bg</a:t>
            </a:r>
            <a:r>
              <a:rPr lang="en-US" dirty="0"/>
              <a:t>-light border"&gt;Third item&lt;/div&gt; </a:t>
            </a:r>
            <a:br>
              <a:rPr lang="en-US" dirty="0"/>
            </a:br>
            <a:r>
              <a:rPr lang="en-US" dirty="0"/>
              <a:t>&lt;/div&gt;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9EBDE1-1CF1-8F4A-A609-17AB6B84E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850" y="3690257"/>
            <a:ext cx="79883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045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6E3B9-EAE1-DE4C-AA71-62920B848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7314"/>
          </a:xfrm>
        </p:spPr>
        <p:txBody>
          <a:bodyPr/>
          <a:lstStyle/>
          <a:p>
            <a:r>
              <a:rPr lang="en-US" dirty="0"/>
              <a:t>Margin right and left to auto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C5C80-4B63-E945-8598-E3FFAB8F1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13114"/>
            <a:ext cx="9601200" cy="4354286"/>
          </a:xfrm>
        </p:spPr>
        <p:txBody>
          <a:bodyPr/>
          <a:lstStyle/>
          <a:p>
            <a:r>
              <a:rPr lang="en-US" dirty="0"/>
              <a:t>Use .</a:t>
            </a:r>
            <a:r>
              <a:rPr lang="en-US" dirty="0" err="1"/>
              <a:t>vstack</a:t>
            </a:r>
            <a:r>
              <a:rPr lang="en-US" dirty="0"/>
              <a:t> to stack buttons and other elements</a:t>
            </a:r>
          </a:p>
          <a:p>
            <a:pPr marL="0" indent="0">
              <a:buNone/>
            </a:pPr>
            <a:r>
              <a:rPr lang="en-US" dirty="0"/>
              <a:t>&lt;div class="</a:t>
            </a:r>
            <a:r>
              <a:rPr lang="en-US" dirty="0" err="1"/>
              <a:t>vstack</a:t>
            </a:r>
            <a:r>
              <a:rPr lang="en-US" dirty="0"/>
              <a:t> gap-2 col-md-5 mx-auto"&gt; </a:t>
            </a:r>
            <a:br>
              <a:rPr lang="en-US" dirty="0"/>
            </a:br>
            <a:r>
              <a:rPr lang="en-US" dirty="0"/>
              <a:t>&lt;button type="button"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-secondary"&gt;Save changes&lt;/button&gt; </a:t>
            </a:r>
            <a:br>
              <a:rPr lang="en-US" dirty="0"/>
            </a:br>
            <a:r>
              <a:rPr lang="en-US" dirty="0"/>
              <a:t>&lt;button type="button"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-outline-secondary"&gt;Cancel&lt;/button&gt; </a:t>
            </a:r>
            <a:br>
              <a:rPr lang="en-US" dirty="0"/>
            </a:br>
            <a:r>
              <a:rPr lang="en-US" dirty="0"/>
              <a:t>&lt;/div&gt;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C0C8F5-4911-094E-B9D6-84704D97D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700" y="3894364"/>
            <a:ext cx="81026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918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05612-B64E-D943-AB97-0E80A8D50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2886"/>
          </a:xfrm>
        </p:spPr>
        <p:txBody>
          <a:bodyPr/>
          <a:lstStyle/>
          <a:p>
            <a:r>
              <a:rPr lang="en-US" dirty="0"/>
              <a:t>Inline form with .</a:t>
            </a:r>
            <a:r>
              <a:rPr lang="en-US" dirty="0" err="1"/>
              <a:t>hstack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FD4E8-BE4E-C245-A1C9-FAFBFBE83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58686"/>
            <a:ext cx="9601200" cy="44087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&lt;div class="</a:t>
            </a:r>
            <a:r>
              <a:rPr lang="en-US" dirty="0" err="1"/>
              <a:t>hstack</a:t>
            </a:r>
            <a:r>
              <a:rPr lang="en-US" dirty="0"/>
              <a:t> gap-3"&gt; </a:t>
            </a:r>
            <a:br>
              <a:rPr lang="en-US" dirty="0"/>
            </a:br>
            <a:r>
              <a:rPr lang="en-US" dirty="0"/>
              <a:t>&lt;input class="form-control me-auto" type="text" placeholder="Add your item here..."&gt; </a:t>
            </a:r>
            <a:br>
              <a:rPr lang="en-US" dirty="0"/>
            </a:br>
            <a:r>
              <a:rPr lang="en-US" dirty="0"/>
              <a:t>&lt;button type="button"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-secondary"&gt;Submit&lt;/button&gt; </a:t>
            </a:r>
            <a:br>
              <a:rPr lang="en-US" dirty="0"/>
            </a:br>
            <a:r>
              <a:rPr lang="en-US" dirty="0"/>
              <a:t>&lt;div class="</a:t>
            </a:r>
            <a:r>
              <a:rPr lang="en-US" dirty="0" err="1"/>
              <a:t>vr</a:t>
            </a:r>
            <a:r>
              <a:rPr lang="en-US" dirty="0"/>
              <a:t>"&gt;&lt;/div&gt; </a:t>
            </a:r>
            <a:br>
              <a:rPr lang="en-US" dirty="0"/>
            </a:br>
            <a:r>
              <a:rPr lang="en-US" dirty="0"/>
              <a:t>&lt;button type="button"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-outline-danger"&gt;Reset&lt;/button&gt; </a:t>
            </a:r>
            <a:br>
              <a:rPr lang="en-US" dirty="0"/>
            </a:br>
            <a:r>
              <a:rPr lang="en-US" dirty="0"/>
              <a:t>&lt;/div&gt;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D7FC54-0E2F-4C47-8088-98F4D3546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0" y="4553857"/>
            <a:ext cx="79629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20221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6</TotalTime>
  <Words>477</Words>
  <Application>Microsoft Macintosh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Franklin Gothic Book</vt:lpstr>
      <vt:lpstr>Crop</vt:lpstr>
      <vt:lpstr>stacks</vt:lpstr>
      <vt:lpstr>Vertical</vt:lpstr>
      <vt:lpstr>Vertical</vt:lpstr>
      <vt:lpstr>Horizontal</vt:lpstr>
      <vt:lpstr>Horizontal</vt:lpstr>
      <vt:lpstr>Marings</vt:lpstr>
      <vt:lpstr>With vertical rules:</vt:lpstr>
      <vt:lpstr>Margin right and left to auto</vt:lpstr>
      <vt:lpstr>Inline form with .hstack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stacks</dc:title>
  <dc:creator>Microsoft Office User</dc:creator>
  <cp:lastModifiedBy>Microsoft Office User</cp:lastModifiedBy>
  <cp:revision>1</cp:revision>
  <dcterms:created xsi:type="dcterms:W3CDTF">2021-08-11T09:55:15Z</dcterms:created>
  <dcterms:modified xsi:type="dcterms:W3CDTF">2021-08-11T10:02:09Z</dcterms:modified>
</cp:coreProperties>
</file>