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00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90AB-67C2-A349-BF58-22C5FED116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Stretched link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F4D04-47D4-3242-AAE0-322D5CB216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Taught by </a:t>
            </a:r>
            <a:r>
              <a:rPr lang="en-US" dirty="0" err="1"/>
              <a:t>Yossef</a:t>
            </a:r>
            <a:r>
              <a:rPr lang="en-US" dirty="0"/>
              <a:t> Ayman </a:t>
            </a:r>
            <a:r>
              <a:rPr lang="en-US" dirty="0" err="1"/>
              <a:t>Zedan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6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5CEE7-A358-5A44-B959-5985369EF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7314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7E256-275C-D342-8A0D-3365E9157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13114"/>
            <a:ext cx="9601200" cy="43542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Add .stretched-link to a link to make its containing block clickable via a ::after pseudo element. In most cases, this means that an element with position: relative; that contains a link with the .stretched-link class is clickable. Please note given CSS position works, .stretched-link cannot be mixed with most table elements.</a:t>
            </a:r>
          </a:p>
          <a:p>
            <a:r>
              <a:rPr lang="en-US" dirty="0"/>
              <a:t>Cards have position: relative by default in Bootstrap, so in this case you can safely add the .stretched-link class to a link in the card without any other HTML changes.</a:t>
            </a:r>
          </a:p>
          <a:p>
            <a:r>
              <a:rPr lang="en-US" dirty="0"/>
              <a:t>Multiple links and tap targets are not recommended with stretched links. However, some position and z-index styles can help should this be required.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27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149DB-B6AC-224C-BAAE-76A68E65F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44C44-A975-A142-9288-B21913091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44304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&lt;div class="card" style="width: 18rem;"&gt; 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="..." class="card-</a:t>
            </a:r>
            <a:r>
              <a:rPr lang="en-US" dirty="0" err="1"/>
              <a:t>img</a:t>
            </a:r>
            <a:r>
              <a:rPr lang="en-US" dirty="0"/>
              <a:t>-top" alt="..."&gt; </a:t>
            </a:r>
            <a:br>
              <a:rPr lang="en-US" dirty="0"/>
            </a:br>
            <a:r>
              <a:rPr lang="en-US" dirty="0"/>
              <a:t>&lt;div class="card-body"&gt; </a:t>
            </a:r>
            <a:br>
              <a:rPr lang="en-US" dirty="0"/>
            </a:br>
            <a:r>
              <a:rPr lang="en-US" dirty="0"/>
              <a:t>&lt;h5 class="card-title"&gt;Card with stretched link&lt;/h5&gt; </a:t>
            </a:r>
            <a:br>
              <a:rPr lang="en-US" dirty="0"/>
            </a:br>
            <a:r>
              <a:rPr lang="en-US" dirty="0"/>
              <a:t>&lt;p class="card-text"&gt;Some quick example text to build on the card title and make up the bulk of the card's content.&lt;/p&gt; </a:t>
            </a:r>
            <a:br>
              <a:rPr lang="en-US" dirty="0"/>
            </a:b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="#"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 stretched-link"&gt;Go somewhere&lt;/a&gt;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88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149DB-B6AC-224C-BAAE-76A68E65F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6E5AF3-7FEE-2340-B538-0AD23E5B5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5697" y="1643517"/>
            <a:ext cx="6873006" cy="4430712"/>
          </a:xfrm>
        </p:spPr>
      </p:pic>
    </p:spTree>
    <p:extLst>
      <p:ext uri="{BB962C8B-B14F-4D97-AF65-F5344CB8AC3E}">
        <p14:creationId xmlns:p14="http://schemas.microsoft.com/office/powerpoint/2010/main" val="90059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149DB-B6AC-224C-BAAE-76A68E65F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44C44-A975-A142-9288-B21913091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44304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Most custom components do not have position: relative by default, so we need to add the .position-relative here to prevent the link from stretching outside the parent element.</a:t>
            </a:r>
          </a:p>
          <a:p>
            <a:pPr marL="0" indent="0">
              <a:buNone/>
            </a:pPr>
            <a:r>
              <a:rPr lang="en-US" dirty="0"/>
              <a:t>&lt;div class="d-flex position-relative"&gt; 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="..." class="flex-shrink-0 me-3" alt="..."&gt; </a:t>
            </a:r>
            <a:br>
              <a:rPr lang="en-US" dirty="0"/>
            </a:br>
            <a:r>
              <a:rPr lang="en-US" dirty="0"/>
              <a:t>&lt;div&gt; </a:t>
            </a:r>
            <a:br>
              <a:rPr lang="en-US" dirty="0"/>
            </a:br>
            <a:r>
              <a:rPr lang="en-US" dirty="0"/>
              <a:t>&lt;h5 class="mt-0"&gt;Custom component with stretched link&lt;/h5&gt; </a:t>
            </a:r>
            <a:br>
              <a:rPr lang="en-US" dirty="0"/>
            </a:br>
            <a:r>
              <a:rPr lang="en-US" dirty="0"/>
              <a:t>&lt;p&gt;This is some placeholder content for the custom component. It is intended to mimic what some real-world content would look like, and we're using it here to give the component a bit of body and size.&lt;/p&gt; </a:t>
            </a:r>
            <a:br>
              <a:rPr lang="en-US" dirty="0"/>
            </a:b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="#" class="stretched-link"&gt;Go somewhere&lt;/a&gt;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05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149DB-B6AC-224C-BAAE-76A68E65F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7D47B9-70EA-0C49-B0C7-1C91350A8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6300" y="2331244"/>
            <a:ext cx="8051800" cy="2641600"/>
          </a:xfrm>
        </p:spPr>
      </p:pic>
    </p:spTree>
    <p:extLst>
      <p:ext uri="{BB962C8B-B14F-4D97-AF65-F5344CB8AC3E}">
        <p14:creationId xmlns:p14="http://schemas.microsoft.com/office/powerpoint/2010/main" val="3565182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149DB-B6AC-224C-BAAE-76A68E65F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44C44-A975-A142-9288-B21913091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44304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&lt;div class="row g-0 </a:t>
            </a:r>
            <a:r>
              <a:rPr lang="en-US" dirty="0" err="1"/>
              <a:t>bg</a:t>
            </a:r>
            <a:r>
              <a:rPr lang="en-US" dirty="0"/>
              <a:t>-light position-relative"&gt; </a:t>
            </a:r>
            <a:br>
              <a:rPr lang="en-US" dirty="0"/>
            </a:br>
            <a:r>
              <a:rPr lang="en-US" dirty="0"/>
              <a:t>&lt;div class="col-md-6 mb-md-0 p-md-4"&gt; 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="..." class="w-100" alt="..."&gt;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r>
              <a:rPr lang="en-US" dirty="0"/>
              <a:t>&lt;div class="col-md-6 p-4 ps-md-0"&gt; </a:t>
            </a:r>
            <a:br>
              <a:rPr lang="en-US" dirty="0"/>
            </a:br>
            <a:r>
              <a:rPr lang="en-US" dirty="0"/>
              <a:t>&lt;h5 class="mt-0"&gt;Columns with stretched link&lt;/h5&gt; </a:t>
            </a:r>
            <a:br>
              <a:rPr lang="en-US" dirty="0"/>
            </a:br>
            <a:r>
              <a:rPr lang="en-US" dirty="0"/>
              <a:t>&lt;p&gt;Another instance of placeholder content for this other custom component. It is intended to mimic what some real-world content would look like, and we're using it here to give the component a bit of body and size.&lt;/p&gt; </a:t>
            </a:r>
            <a:br>
              <a:rPr lang="en-US" dirty="0"/>
            </a:b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="#" class="stretched-link"&gt;Go somewhere&lt;/a&gt; </a:t>
            </a: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68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149DB-B6AC-224C-BAAE-76A68E65F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E1A2D5-003F-7449-8118-67A82431F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8050" y="1588294"/>
            <a:ext cx="7988300" cy="4127500"/>
          </a:xfrm>
        </p:spPr>
      </p:pic>
    </p:spTree>
    <p:extLst>
      <p:ext uri="{BB962C8B-B14F-4D97-AF65-F5344CB8AC3E}">
        <p14:creationId xmlns:p14="http://schemas.microsoft.com/office/powerpoint/2010/main" val="246827893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</TotalTime>
  <Words>497</Words>
  <Application>Microsoft Macintosh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Stretched link</vt:lpstr>
      <vt:lpstr>Overview</vt:lpstr>
      <vt:lpstr>Examples</vt:lpstr>
      <vt:lpstr>Examples</vt:lpstr>
      <vt:lpstr>Examples</vt:lpstr>
      <vt:lpstr>Examples</vt:lpstr>
      <vt:lpstr>Examples</vt:lpstr>
      <vt:lpstr>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Stretched link</dc:title>
  <dc:creator>Microsoft Office User</dc:creator>
  <cp:lastModifiedBy>Microsoft Office User</cp:lastModifiedBy>
  <cp:revision>1</cp:revision>
  <dcterms:created xsi:type="dcterms:W3CDTF">2021-08-11T10:06:15Z</dcterms:created>
  <dcterms:modified xsi:type="dcterms:W3CDTF">2021-08-11T10:10:46Z</dcterms:modified>
</cp:coreProperties>
</file>