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F39C-6854-CC47-819E-A41E2BB2A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truncation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927D-FF76-7044-A17D-0E5B48D08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0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5345-2ADD-5546-A4D1-37C409F0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348A-5E99-A04C-8ABC-ACB0D876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799"/>
            <a:ext cx="9601200" cy="5072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longer content, you can add a .text-truncate class to truncate the text with an ellipsis. </a:t>
            </a:r>
            <a:r>
              <a:rPr lang="en-US" b="1" dirty="0"/>
              <a:t>Requires display: inline-block or display: block.</a:t>
            </a:r>
          </a:p>
          <a:p>
            <a:pPr marL="0" indent="0">
              <a:buNone/>
            </a:pPr>
            <a:r>
              <a:rPr lang="en-US" dirty="0"/>
              <a:t>&lt;!-- Block level --&gt; </a:t>
            </a:r>
          </a:p>
          <a:p>
            <a:pPr marL="0" indent="0">
              <a:buNone/>
            </a:pPr>
            <a:r>
              <a:rPr lang="en-US" dirty="0"/>
              <a:t>&lt;div class="row"&gt;</a:t>
            </a:r>
          </a:p>
          <a:p>
            <a:pPr marL="0" indent="0">
              <a:buNone/>
            </a:pPr>
            <a:r>
              <a:rPr lang="en-US" dirty="0"/>
              <a:t> &lt;div class="col-2 text-truncate"&gt;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Praeterea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quasdam</a:t>
            </a:r>
            <a:r>
              <a:rPr lang="en-US" dirty="0"/>
              <a:t> res </a:t>
            </a:r>
            <a:r>
              <a:rPr lang="en-US" dirty="0" err="1"/>
              <a:t>quas</a:t>
            </a:r>
            <a:r>
              <a:rPr lang="en-US" dirty="0"/>
              <a:t> ex </a:t>
            </a:r>
            <a:r>
              <a:rPr lang="en-US" dirty="0" err="1"/>
              <a:t>communi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&lt;/div&gt;</a:t>
            </a:r>
          </a:p>
          <a:p>
            <a:pPr marL="0" indent="0">
              <a:buNone/>
            </a:pPr>
            <a:r>
              <a:rPr lang="en-US" dirty="0"/>
              <a:t> &lt;/div&gt; </a:t>
            </a:r>
          </a:p>
          <a:p>
            <a:pPr marL="0" indent="0">
              <a:buNone/>
            </a:pPr>
            <a:r>
              <a:rPr lang="en-US" dirty="0"/>
              <a:t>&lt;!-- Inline level --&gt; </a:t>
            </a:r>
          </a:p>
          <a:p>
            <a:pPr marL="0" indent="0">
              <a:buNone/>
            </a:pPr>
            <a:r>
              <a:rPr lang="en-US" dirty="0"/>
              <a:t>&lt;span class="d-inline-block text-truncate" style="max-width: 150px;"&gt; </a:t>
            </a:r>
            <a:r>
              <a:rPr lang="en-US" dirty="0" err="1"/>
              <a:t>Praeterea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quasdam</a:t>
            </a:r>
            <a:r>
              <a:rPr lang="en-US" dirty="0"/>
              <a:t> res </a:t>
            </a:r>
            <a:r>
              <a:rPr lang="en-US" dirty="0" err="1"/>
              <a:t>quas</a:t>
            </a:r>
            <a:r>
              <a:rPr lang="en-US" dirty="0"/>
              <a:t> ex </a:t>
            </a:r>
            <a:r>
              <a:rPr lang="en-US" dirty="0" err="1"/>
              <a:t>communi</a:t>
            </a:r>
            <a:r>
              <a:rPr lang="en-US" dirty="0"/>
              <a:t>. &lt;/span&gt;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5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5345-2ADD-5546-A4D1-37C409F0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C67F7-711E-F847-BEC8-4D1A566D2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3399631"/>
            <a:ext cx="8001000" cy="1168400"/>
          </a:xfrm>
        </p:spPr>
      </p:pic>
    </p:spTree>
    <p:extLst>
      <p:ext uri="{BB962C8B-B14F-4D97-AF65-F5344CB8AC3E}">
        <p14:creationId xmlns:p14="http://schemas.microsoft.com/office/powerpoint/2010/main" val="39419443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</TotalTime>
  <Words>103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Text truncation</vt:lpstr>
      <vt:lpstr>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truncation</dc:title>
  <dc:creator>Microsoft Office User</dc:creator>
  <cp:lastModifiedBy>Microsoft Office User</cp:lastModifiedBy>
  <cp:revision>1</cp:revision>
  <dcterms:created xsi:type="dcterms:W3CDTF">2021-08-11T10:13:54Z</dcterms:created>
  <dcterms:modified xsi:type="dcterms:W3CDTF">2021-08-11T10:15:39Z</dcterms:modified>
</cp:coreProperties>
</file>