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8260-9656-AD42-B21A-F891DB710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Vertical rule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C3E6B-1727-9045-BFC0-AE0643066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2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3B78-67FA-0145-A1D3-4B27732A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53926-BD6D-AF42-AFD3-9DEE73A21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custom vertical rule helper to create vertical dividers like the &lt;</a:t>
            </a:r>
            <a:r>
              <a:rPr lang="en-US" dirty="0" err="1"/>
              <a:t>hr</a:t>
            </a:r>
            <a:r>
              <a:rPr lang="en-US" dirty="0"/>
              <a:t>&gt; element.</a:t>
            </a:r>
          </a:p>
        </p:txBody>
      </p:sp>
    </p:spTree>
    <p:extLst>
      <p:ext uri="{BB962C8B-B14F-4D97-AF65-F5344CB8AC3E}">
        <p14:creationId xmlns:p14="http://schemas.microsoft.com/office/powerpoint/2010/main" val="72757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3B78-67FA-0145-A1D3-4B27732A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53926-BD6D-AF42-AFD3-9DEE73A21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Vertical rules are inspired by the &lt;</a:t>
            </a:r>
            <a:r>
              <a:rPr lang="en-US" dirty="0" err="1"/>
              <a:t>hr</a:t>
            </a:r>
            <a:r>
              <a:rPr lang="en-US" dirty="0"/>
              <a:t>&gt; element, allowing you to create vertical dividers in common layouts. They’re styled just like &lt;</a:t>
            </a:r>
            <a:r>
              <a:rPr lang="en-US" dirty="0" err="1"/>
              <a:t>hr</a:t>
            </a:r>
            <a:r>
              <a:rPr lang="en-US" dirty="0"/>
              <a:t>&gt; elements:</a:t>
            </a:r>
          </a:p>
          <a:p>
            <a:r>
              <a:rPr lang="en-US" dirty="0"/>
              <a:t>They’re 1px wide</a:t>
            </a:r>
          </a:p>
          <a:p>
            <a:r>
              <a:rPr lang="en-US" dirty="0"/>
              <a:t>They have min-height of 1em</a:t>
            </a:r>
          </a:p>
          <a:p>
            <a:r>
              <a:rPr lang="en-US" dirty="0"/>
              <a:t>Their color is set via </a:t>
            </a:r>
            <a:r>
              <a:rPr lang="en-US" dirty="0" err="1"/>
              <a:t>currentColor</a:t>
            </a:r>
            <a:r>
              <a:rPr lang="en-US" dirty="0"/>
              <a:t> and opacity</a:t>
            </a:r>
          </a:p>
          <a:p>
            <a:r>
              <a:rPr lang="en-US" dirty="0"/>
              <a:t>Customize them with additional styles as needed.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9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3B78-67FA-0145-A1D3-4B27732A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53926-BD6D-AF42-AFD3-9DEE73A21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&lt;div class="</a:t>
            </a:r>
            <a:r>
              <a:rPr lang="en-US" dirty="0" err="1"/>
              <a:t>vr</a:t>
            </a:r>
            <a:r>
              <a:rPr lang="en-US" dirty="0"/>
              <a:t>"&gt;&lt;/div&gt;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4DE65-2935-F348-BB97-01217263C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3054350"/>
            <a:ext cx="79502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5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3B78-67FA-0145-A1D3-4B27732A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53926-BD6D-AF42-AFD3-9DEE73A21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/>
          <a:lstStyle/>
          <a:p>
            <a:r>
              <a:rPr lang="en-US" dirty="0"/>
              <a:t>Vertical rules scale their height in flex layouts:</a:t>
            </a:r>
          </a:p>
          <a:p>
            <a:pPr marL="0" indent="0">
              <a:buNone/>
            </a:pPr>
            <a:r>
              <a:rPr lang="en-US" dirty="0"/>
              <a:t>&lt;div class="d-flex" style="height: 200px;"&gt; 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 err="1"/>
              <a:t>vr</a:t>
            </a:r>
            <a:r>
              <a:rPr lang="en-US" dirty="0"/>
              <a:t>"&gt;&lt;/div&gt; 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454509-6640-EC47-98B7-6A05772C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72064"/>
            <a:ext cx="79121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145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</TotalTime>
  <Words>130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Vertical rule</vt:lpstr>
      <vt:lpstr>Overview</vt:lpstr>
      <vt:lpstr>How it works</vt:lpstr>
      <vt:lpstr>Example 1</vt:lpstr>
      <vt:lpstr>Example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Vertical rule</dc:title>
  <dc:creator>Microsoft Office User</dc:creator>
  <cp:lastModifiedBy>Microsoft Office User</cp:lastModifiedBy>
  <cp:revision>1</cp:revision>
  <dcterms:created xsi:type="dcterms:W3CDTF">2021-08-11T10:16:13Z</dcterms:created>
  <dcterms:modified xsi:type="dcterms:W3CDTF">2021-08-11T10:21:24Z</dcterms:modified>
</cp:coreProperties>
</file>