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00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86F7-AB19-C849-B55F-EAB19A1BBC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Visually hidden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F4056-2055-D149-943C-E0CEE5E743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Taught by </a:t>
            </a:r>
            <a:r>
              <a:rPr lang="en-US" dirty="0" err="1"/>
              <a:t>Yossef</a:t>
            </a:r>
            <a:r>
              <a:rPr lang="en-US" dirty="0"/>
              <a:t> Ayman </a:t>
            </a:r>
            <a:r>
              <a:rPr lang="en-US" dirty="0" err="1"/>
              <a:t>Zedan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07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1BA4-987B-8845-A66E-82497CF7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0857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9038A-7F3D-6A44-8204-0821B3A76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6657"/>
            <a:ext cx="9601200" cy="5225143"/>
          </a:xfrm>
        </p:spPr>
        <p:txBody>
          <a:bodyPr/>
          <a:lstStyle/>
          <a:p>
            <a:r>
              <a:rPr lang="en-US" dirty="0"/>
              <a:t>Use these helpers to visually hide elements but keep them accessible to assistive technologies.</a:t>
            </a:r>
          </a:p>
          <a:p>
            <a:r>
              <a:rPr lang="en-US" dirty="0"/>
              <a:t>Visually hide an element while still allowing it to be exposed to assistive technologies (such as screen readers) with .visually-hidden. Use .visually-hidden-focusable to visually hide an element by default, but to display it when it’s focused (e.g. by a keyboard-only user). .visually-hidden-focusable can also be applied to a container–thanks to :focus-within, the container will be displayed when any child element of the container receives focus.</a:t>
            </a:r>
          </a:p>
          <a:p>
            <a:pPr marL="0" indent="0">
              <a:buNone/>
            </a:pPr>
            <a:r>
              <a:rPr lang="en-US" dirty="0"/>
              <a:t>&lt;h2 class="visually-hidden"&gt;Title for screen readers&lt;/h2&gt; </a:t>
            </a:r>
            <a:br>
              <a:rPr lang="en-US" dirty="0"/>
            </a:br>
            <a:r>
              <a:rPr lang="en-US" dirty="0"/>
              <a:t>&lt;a class="visually-hidden-focusable" </a:t>
            </a:r>
            <a:r>
              <a:rPr lang="en-US" dirty="0" err="1"/>
              <a:t>href</a:t>
            </a:r>
            <a:r>
              <a:rPr lang="en-US" dirty="0"/>
              <a:t>="#content"&gt;Skip to main content&lt;/a&gt; </a:t>
            </a:r>
            <a:br>
              <a:rPr lang="en-US" dirty="0"/>
            </a:br>
            <a:r>
              <a:rPr lang="en-US" dirty="0"/>
              <a:t>&lt;div class="visually-hidden-focusable"&gt;A container with a &lt;a </a:t>
            </a:r>
            <a:r>
              <a:rPr lang="en-US" dirty="0" err="1"/>
              <a:t>href</a:t>
            </a:r>
            <a:r>
              <a:rPr lang="en-US" dirty="0"/>
              <a:t>="#"&gt;focusable element&lt;/a&gt;.&lt;/div&gt;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4C8B5-8C8A-1A47-AE63-06F21E3E7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00" y="5626100"/>
            <a:ext cx="81026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9008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</TotalTime>
  <Words>159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Franklin Gothic Book</vt:lpstr>
      <vt:lpstr>Crop</vt:lpstr>
      <vt:lpstr>Visually hidden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Visually hidden</dc:title>
  <dc:creator>Microsoft Office User</dc:creator>
  <cp:lastModifiedBy>Microsoft Office User</cp:lastModifiedBy>
  <cp:revision>1</cp:revision>
  <dcterms:created xsi:type="dcterms:W3CDTF">2021-08-11T10:02:13Z</dcterms:created>
  <dcterms:modified xsi:type="dcterms:W3CDTF">2021-08-11T10:05:50Z</dcterms:modified>
</cp:coreProperties>
</file>