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EAA6-E71D-BD48-88AE-A43FD6145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5BA9-4D83-844B-8FAD-DD98FD6B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A14F-0D79-FF40-8BEC-03DEAABE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26D0-1091-084F-BFEB-3AF7318F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They are the media queries that bootstrap is using for its responsive design.. For example, </a:t>
            </a:r>
          </a:p>
          <a:p>
            <a:r>
              <a:rPr lang="en-US" dirty="0"/>
              <a:t>@media only screen and (max-width: 767.98px) {</a:t>
            </a:r>
          </a:p>
          <a:p>
            <a:r>
              <a:rPr lang="en-US" dirty="0"/>
              <a:t>.dark {</a:t>
            </a:r>
          </a:p>
          <a:p>
            <a:r>
              <a:rPr lang="en-US" dirty="0"/>
              <a:t>width: 90%;</a:t>
            </a:r>
          </a:p>
          <a:p>
            <a:r>
              <a:rPr lang="en-US" dirty="0"/>
              <a:t>background-color: green; } }</a:t>
            </a:r>
          </a:p>
          <a:p>
            <a:r>
              <a:rPr lang="en-US" dirty="0"/>
              <a:t>@media (min-width: 768px) {</a:t>
            </a:r>
          </a:p>
          <a:p>
            <a:r>
              <a:rPr lang="en-US" dirty="0"/>
              <a:t>.dark {</a:t>
            </a:r>
          </a:p>
          <a:p>
            <a:r>
              <a:rPr lang="en-US" dirty="0"/>
              <a:t>width: 50%;</a:t>
            </a:r>
          </a:p>
          <a:p>
            <a:r>
              <a:rPr lang="en-US" dirty="0"/>
              <a:t>background-color: red;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8447-E883-9940-8A79-D1EB2990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966C-C6B7-1E47-9617-C4BB87C3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means only the size of the screen.. </a:t>
            </a:r>
          </a:p>
          <a:p>
            <a:pPr marL="0" indent="0">
              <a:buNone/>
            </a:pPr>
            <a:r>
              <a:rPr lang="en-US" dirty="0"/>
              <a:t>0 to 575.98px – X-small devices</a:t>
            </a:r>
          </a:p>
          <a:p>
            <a:pPr marL="0" indent="0">
              <a:buNone/>
            </a:pPr>
            <a:r>
              <a:rPr lang="en-US" dirty="0"/>
              <a:t>576px to 767.98px – Small devices</a:t>
            </a:r>
          </a:p>
          <a:p>
            <a:pPr marL="0" indent="0">
              <a:buNone/>
            </a:pPr>
            <a:r>
              <a:rPr lang="en-US" dirty="0"/>
              <a:t>768px to 991.98px – Medium devices</a:t>
            </a:r>
          </a:p>
          <a:p>
            <a:pPr marL="0" indent="0">
              <a:buNone/>
            </a:pPr>
            <a:r>
              <a:rPr lang="en-US" dirty="0"/>
              <a:t>992px to 1199.98px – Large devices</a:t>
            </a:r>
          </a:p>
          <a:p>
            <a:pPr marL="0" indent="0">
              <a:buNone/>
            </a:pPr>
            <a:r>
              <a:rPr lang="en-US" dirty="0"/>
              <a:t>1200px to 1399.98px – X-large devices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20B7-776A-B049-973D-8686D84E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breakpoints inside the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C65E-7DEF-2A40-8711-FD320753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only screen and (max-width: 575.98px) { ... } // X-small</a:t>
            </a:r>
          </a:p>
          <a:p>
            <a:pPr marL="0" indent="0">
              <a:buNone/>
            </a:pPr>
            <a:r>
              <a:rPr lang="en-US" dirty="0"/>
              <a:t>@media (min-width: 576px) and (max-width: 767.98px) { ... } // Small devices</a:t>
            </a:r>
          </a:p>
          <a:p>
            <a:pPr marL="0" indent="0">
              <a:buNone/>
            </a:pPr>
            <a:r>
              <a:rPr lang="en-US" dirty="0"/>
              <a:t>@media (min-width: 768px) and (max-width: 991.98px) { ... } // Medium devices</a:t>
            </a:r>
          </a:p>
          <a:p>
            <a:pPr marL="0" indent="0">
              <a:buNone/>
            </a:pPr>
            <a:r>
              <a:rPr lang="en-US" dirty="0"/>
              <a:t>@media (min-width: 992px) and (max-width: 1199.98px) { ... } // Large devices</a:t>
            </a:r>
          </a:p>
          <a:p>
            <a:pPr marL="0" indent="0">
              <a:buNone/>
            </a:pPr>
            <a:r>
              <a:rPr lang="en-US" dirty="0"/>
              <a:t>@media (min-width: 1200px) and (max-width: 1399.98px) { ... } // X-large devices</a:t>
            </a:r>
          </a:p>
          <a:p>
            <a:pPr marL="0" indent="0">
              <a:buNone/>
            </a:pPr>
            <a:r>
              <a:rPr lang="en-US" dirty="0"/>
              <a:t>And there is no media query for the screens larger than the X-large devices</a:t>
            </a:r>
          </a:p>
        </p:txBody>
      </p:sp>
    </p:spTree>
    <p:extLst>
      <p:ext uri="{BB962C8B-B14F-4D97-AF65-F5344CB8AC3E}">
        <p14:creationId xmlns:p14="http://schemas.microsoft.com/office/powerpoint/2010/main" val="22355439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226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Breakpoints</vt:lpstr>
      <vt:lpstr>What are the breakpoints</vt:lpstr>
      <vt:lpstr>What are the breakpoints</vt:lpstr>
      <vt:lpstr>How to include breakpoints inside the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Breakpoints</dc:title>
  <dc:creator>Microsoft Office User</dc:creator>
  <cp:lastModifiedBy>Microsoft Office User</cp:lastModifiedBy>
  <cp:revision>1</cp:revision>
  <dcterms:created xsi:type="dcterms:W3CDTF">2021-08-01T03:14:09Z</dcterms:created>
  <dcterms:modified xsi:type="dcterms:W3CDTF">2021-08-01T03:23:24Z</dcterms:modified>
</cp:coreProperties>
</file>