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6B8C-382A-2A47-9B7E-F27719247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ECAC9-A04E-5444-90AB-4523C1A68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D38F-0963-0A4D-9905-7F7A82A6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9D04-EFD1-1241-8028-C5114D8F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 are the classes that the content of the web type inside in order to give it some space from left and right to prevent x-axis scrolling.</a:t>
            </a:r>
          </a:p>
          <a:p>
            <a:pPr marL="0" indent="0">
              <a:buNone/>
            </a:pPr>
            <a:r>
              <a:rPr lang="en-US" dirty="0"/>
              <a:t>In the pure HTML5, we type the content inside &lt;main&gt;&lt;/main&gt; For an example.</a:t>
            </a:r>
          </a:p>
          <a:p>
            <a:pPr marL="0" indent="0">
              <a:buNone/>
            </a:pPr>
            <a:r>
              <a:rPr lang="en-US" dirty="0"/>
              <a:t>In bootstrap, we can type it inside &lt;div class=“container”&gt;&lt;/div&gt;</a:t>
            </a:r>
          </a:p>
          <a:p>
            <a:pPr marL="0" indent="0">
              <a:buNone/>
            </a:pPr>
            <a:r>
              <a:rPr lang="en-US" dirty="0"/>
              <a:t>And we have container,  container-</a:t>
            </a:r>
            <a:r>
              <a:rPr lang="en-US" dirty="0" err="1"/>
              <a:t>sm</a:t>
            </a:r>
            <a:r>
              <a:rPr lang="en-US" dirty="0"/>
              <a:t>, md, lg, xl, </a:t>
            </a:r>
            <a:r>
              <a:rPr lang="en-US" dirty="0" err="1"/>
              <a:t>xxl</a:t>
            </a:r>
            <a:r>
              <a:rPr lang="en-US" dirty="0"/>
              <a:t>, fluid</a:t>
            </a:r>
          </a:p>
        </p:txBody>
      </p:sp>
    </p:spTree>
    <p:extLst>
      <p:ext uri="{BB962C8B-B14F-4D97-AF65-F5344CB8AC3E}">
        <p14:creationId xmlns:p14="http://schemas.microsoft.com/office/powerpoint/2010/main" val="85492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19DF-7833-AD41-9BC7-AE9B3863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difference between container,  container-</a:t>
            </a:r>
            <a:r>
              <a:rPr lang="en-US" dirty="0" err="1"/>
              <a:t>sm</a:t>
            </a:r>
            <a:r>
              <a:rPr lang="en-US" dirty="0"/>
              <a:t>, md, lg, xl, </a:t>
            </a:r>
            <a:r>
              <a:rPr lang="en-US" dirty="0" err="1"/>
              <a:t>xxl</a:t>
            </a:r>
            <a:r>
              <a:rPr lang="en-US" dirty="0"/>
              <a:t>, fluid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AE3B-112A-2541-B977-EEC4959C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small occupies 100% of the screen when the width of the screen is smaller than 567px.</a:t>
            </a:r>
          </a:p>
          <a:p>
            <a:pPr marL="0" indent="0">
              <a:buNone/>
            </a:pPr>
            <a:r>
              <a:rPr lang="en-US" dirty="0"/>
              <a:t>Container medium occupies 100% of the screen when the width of the screen is smaller than 768px.</a:t>
            </a:r>
          </a:p>
          <a:p>
            <a:pPr marL="0" indent="0">
              <a:buNone/>
            </a:pPr>
            <a:r>
              <a:rPr lang="en-US" dirty="0"/>
              <a:t>Container large occupies 100% of the screen when the width of the screen is smaller than 992px.</a:t>
            </a:r>
          </a:p>
          <a:p>
            <a:pPr marL="0" indent="0">
              <a:buNone/>
            </a:pPr>
            <a:r>
              <a:rPr lang="en-US" dirty="0"/>
              <a:t>Container X-large occupies 100% of the screen when the width of the screen is smaller than 1200px.</a:t>
            </a:r>
          </a:p>
          <a:p>
            <a:pPr marL="0" indent="0">
              <a:buNone/>
            </a:pPr>
            <a:r>
              <a:rPr lang="en-US" dirty="0"/>
              <a:t>Container XX-large occupies 100% of the screen when the width of the screen is smaller than 1400px.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6FA7-1A37-3642-80C5-8068628B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guide for the width of the screen with each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34E67-06C7-5445-8121-B47F70275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75" y="2286000"/>
            <a:ext cx="9444850" cy="3581400"/>
          </a:xfrm>
        </p:spPr>
      </p:pic>
    </p:spTree>
    <p:extLst>
      <p:ext uri="{BB962C8B-B14F-4D97-AF65-F5344CB8AC3E}">
        <p14:creationId xmlns:p14="http://schemas.microsoft.com/office/powerpoint/2010/main" val="220775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E7E-3E59-E046-B9EB-71123A95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254F-628B-3448-AF74-1978F967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container class is the same as container-</a:t>
            </a:r>
            <a:r>
              <a:rPr lang="en-US" dirty="0" err="1"/>
              <a:t>sm</a:t>
            </a:r>
            <a:r>
              <a:rPr lang="en-US" dirty="0"/>
              <a:t>, it occupies 100% when the screen width is smaller than 567px.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6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F216-3709-2049-A749-6A6B39F1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fluid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32C5-B115-7248-ABEE-E645EF8D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fluid always occupies 100% of the screen but there is a question.. Why should </a:t>
            </a:r>
            <a:r>
              <a:rPr lang="en-US" dirty="0" err="1"/>
              <a:t>i</a:t>
            </a:r>
            <a:r>
              <a:rPr lang="en-US" dirty="0"/>
              <a:t> use it instead of just moving on without it ?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Some components inside the webpage can occupy more than 100% of the screen and there is nothing inside the CSS that means that I can’t exceed the 100% of the page..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might cause In x-axis scrolling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3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5413-2444-E549-9430-06EAC4F3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480C-D15F-614C-B448-AC12B5B6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$container-max-widths: ( </a:t>
            </a:r>
          </a:p>
          <a:p>
            <a:pPr marL="0" indent="0">
              <a:buNone/>
            </a:pPr>
            <a:r>
              <a:rPr lang="en-US" dirty="0" err="1"/>
              <a:t>sm</a:t>
            </a:r>
            <a:r>
              <a:rPr lang="en-US" dirty="0"/>
              <a:t>: 540px,</a:t>
            </a:r>
          </a:p>
          <a:p>
            <a:pPr marL="0" indent="0">
              <a:buNone/>
            </a:pPr>
            <a:r>
              <a:rPr lang="en-US" dirty="0"/>
              <a:t> md: 720px,</a:t>
            </a:r>
          </a:p>
          <a:p>
            <a:pPr marL="0" indent="0">
              <a:buNone/>
            </a:pPr>
            <a:r>
              <a:rPr lang="en-US" dirty="0"/>
              <a:t> lg: 960px,</a:t>
            </a:r>
          </a:p>
          <a:p>
            <a:pPr marL="0" indent="0">
              <a:buNone/>
            </a:pPr>
            <a:r>
              <a:rPr lang="en-US" dirty="0"/>
              <a:t> xl: 1140px,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xxl</a:t>
            </a:r>
            <a:r>
              <a:rPr lang="en-US" dirty="0"/>
              <a:t>: 1320px</a:t>
            </a:r>
          </a:p>
          <a:p>
            <a:pPr marL="0" indent="0">
              <a:buNone/>
            </a:pP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9111068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</TotalTime>
  <Words>341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containers</vt:lpstr>
      <vt:lpstr>What are the containers?</vt:lpstr>
      <vt:lpstr>What is the difference between container,  container-sm, md, lg, xl, xxl, fluid</vt:lpstr>
      <vt:lpstr>The complete guide for the width of the screen with each container</vt:lpstr>
      <vt:lpstr>Just Container</vt:lpstr>
      <vt:lpstr>Container fluid</vt:lpstr>
      <vt:lpstr>Containers in Sass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Microsoft Office User</dc:creator>
  <cp:lastModifiedBy>Microsoft Office User</cp:lastModifiedBy>
  <cp:revision>2</cp:revision>
  <dcterms:created xsi:type="dcterms:W3CDTF">2021-08-02T04:42:55Z</dcterms:created>
  <dcterms:modified xsi:type="dcterms:W3CDTF">2021-08-02T04:53:51Z</dcterms:modified>
</cp:coreProperties>
</file>