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0ADE-348E-D644-B6A9-4B0A7C10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accordion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82B14-214C-0541-94BF-616493314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D2C0-D5B8-F945-B124-89586DC5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2B158-054E-BC44-8E1D-9FDA365D6208}"/>
              </a:ext>
            </a:extLst>
          </p:cNvPr>
          <p:cNvSpPr txBox="1"/>
          <p:nvPr/>
        </p:nvSpPr>
        <p:spPr>
          <a:xfrm>
            <a:off x="1371601" y="4017282"/>
            <a:ext cx="5703788" cy="141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9C586F-D9E9-F64F-9E8F-1CC7B1D25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811"/>
            <a:ext cx="9601200" cy="4440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thinking about the accordion, we need to think about what to toggle and how to target a content to appear when we click on the accordion header</a:t>
            </a:r>
          </a:p>
          <a:p>
            <a:pPr marL="0" indent="0">
              <a:buNone/>
            </a:pPr>
            <a:r>
              <a:rPr lang="en-US" dirty="0"/>
              <a:t>First, we usually use buttons to add the accordion header.</a:t>
            </a:r>
          </a:p>
          <a:p>
            <a:pPr marL="0" indent="0">
              <a:buNone/>
            </a:pPr>
            <a:r>
              <a:rPr lang="en-US" dirty="0"/>
              <a:t>Secondly, we use data-bs-toggle="collapse” to toggle the collapse.</a:t>
            </a:r>
          </a:p>
          <a:p>
            <a:pPr marL="0" indent="0">
              <a:buNone/>
            </a:pPr>
            <a:r>
              <a:rPr lang="en-US" dirty="0"/>
              <a:t>Third, data-bs-target="#” to target the content we want to appear/hide when accordion header is clicked on. Hash is used because we </a:t>
            </a:r>
            <a:r>
              <a:rPr lang="en-US" dirty="0" err="1"/>
              <a:t>usd</a:t>
            </a:r>
            <a:r>
              <a:rPr lang="en-US" dirty="0"/>
              <a:t> id=“” for the div parent element of the content.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D2C0-D5B8-F945-B124-89586DC5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What do we toggle in accordion?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2B158-054E-BC44-8E1D-9FDA365D6208}"/>
              </a:ext>
            </a:extLst>
          </p:cNvPr>
          <p:cNvSpPr txBox="1"/>
          <p:nvPr/>
        </p:nvSpPr>
        <p:spPr>
          <a:xfrm>
            <a:off x="1371601" y="4017282"/>
            <a:ext cx="5703788" cy="141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1C10BF-B8D2-0347-B79B-DF3AD9650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72342"/>
            <a:ext cx="9601200" cy="4149879"/>
          </a:xfrm>
        </p:spPr>
      </p:pic>
    </p:spTree>
    <p:extLst>
      <p:ext uri="{BB962C8B-B14F-4D97-AF65-F5344CB8AC3E}">
        <p14:creationId xmlns:p14="http://schemas.microsoft.com/office/powerpoint/2010/main" val="271975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D2C0-D5B8-F945-B124-89586DC5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What do we toggle in accordion?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2B158-054E-BC44-8E1D-9FDA365D6208}"/>
              </a:ext>
            </a:extLst>
          </p:cNvPr>
          <p:cNvSpPr txBox="1"/>
          <p:nvPr/>
        </p:nvSpPr>
        <p:spPr>
          <a:xfrm>
            <a:off x="1371601" y="4017282"/>
            <a:ext cx="5703788" cy="141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A20304-E7DE-E542-A977-27215CD7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take a look at the image in the previous slide, we can find that the first accordion item has blue background color for the header and the content is not collapsed.</a:t>
            </a:r>
          </a:p>
          <a:p>
            <a:pPr marL="0" indent="0">
              <a:buNone/>
            </a:pPr>
            <a:r>
              <a:rPr lang="en-US" dirty="0"/>
              <a:t>If we check its HTML code, we can find:</a:t>
            </a:r>
          </a:p>
          <a:p>
            <a:pPr marL="0" indent="0">
              <a:buNone/>
            </a:pPr>
            <a:r>
              <a:rPr lang="en-US" dirty="0"/>
              <a:t>&lt;button class="accordion-button" type="button" data-bs-toggle="collapse" data-bs-target="#</a:t>
            </a:r>
            <a:r>
              <a:rPr lang="en-US" dirty="0" err="1"/>
              <a:t>panelsStayOpen-collapseOne</a:t>
            </a:r>
            <a:r>
              <a:rPr lang="en-US" dirty="0"/>
              <a:t>”&gt;Accordion Item #1 &lt;/button&gt;</a:t>
            </a:r>
          </a:p>
          <a:p>
            <a:pPr marL="0" indent="0">
              <a:buNone/>
            </a:pPr>
            <a:r>
              <a:rPr lang="en-US" dirty="0"/>
              <a:t>If we want to make it as the second and the last one, we will add class ”. collapsed” beside to the accordion-button to be: class="accordion-button collapsed”.</a:t>
            </a:r>
          </a:p>
        </p:txBody>
      </p:sp>
    </p:spTree>
    <p:extLst>
      <p:ext uri="{BB962C8B-B14F-4D97-AF65-F5344CB8AC3E}">
        <p14:creationId xmlns:p14="http://schemas.microsoft.com/office/powerpoint/2010/main" val="309318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D2C0-D5B8-F945-B124-89586DC5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What do we toggle in accordion?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2B158-054E-BC44-8E1D-9FDA365D6208}"/>
              </a:ext>
            </a:extLst>
          </p:cNvPr>
          <p:cNvSpPr txBox="1"/>
          <p:nvPr/>
        </p:nvSpPr>
        <p:spPr>
          <a:xfrm>
            <a:off x="1371601" y="4017282"/>
            <a:ext cx="5703788" cy="141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A20304-E7DE-E542-A977-27215CD7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want to make it as the second and the last one, we will add class ”. collapsed” beside to the accordion-button to be: class="accordion-button collapsed”.</a:t>
            </a:r>
          </a:p>
          <a:p>
            <a:pPr marL="0" indent="0">
              <a:buNone/>
            </a:pPr>
            <a:r>
              <a:rPr lang="en-US" dirty="0"/>
              <a:t>The text is not yet collapsed. To do that we can simply delete the class “show” which is not there for the rest of items at: &lt;div id="</a:t>
            </a:r>
            <a:r>
              <a:rPr lang="en-US" dirty="0" err="1"/>
              <a:t>collapseOne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class="accordion-collapse collapse show"</a:t>
            </a:r>
            <a:r>
              <a:rPr lang="en-US" dirty="0"/>
              <a:t> data-bs-parent="#</a:t>
            </a:r>
            <a:r>
              <a:rPr lang="en-US" dirty="0" err="1"/>
              <a:t>accordionExample</a:t>
            </a:r>
            <a:r>
              <a:rPr lang="en-US" dirty="0"/>
              <a:t>"&gt; &lt;div class="accordion-body"&gt;Accordion content. &lt;/div&gt; &lt;/div&gt; &lt;/div&gt;</a:t>
            </a:r>
          </a:p>
        </p:txBody>
      </p:sp>
    </p:spTree>
    <p:extLst>
      <p:ext uri="{BB962C8B-B14F-4D97-AF65-F5344CB8AC3E}">
        <p14:creationId xmlns:p14="http://schemas.microsoft.com/office/powerpoint/2010/main" val="40105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D2C0-D5B8-F945-B124-89586DC5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2B158-054E-BC44-8E1D-9FDA365D6208}"/>
              </a:ext>
            </a:extLst>
          </p:cNvPr>
          <p:cNvSpPr txBox="1"/>
          <p:nvPr/>
        </p:nvSpPr>
        <p:spPr>
          <a:xfrm>
            <a:off x="1371601" y="4017282"/>
            <a:ext cx="5703788" cy="141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A20304-E7DE-E542-A977-27215CD7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conclude that when we click on the accordion button, we toggle the class “collapsed” for the button and ”show” for the content</a:t>
            </a:r>
          </a:p>
          <a:p>
            <a:pPr marL="0" indent="0">
              <a:buNone/>
            </a:pPr>
            <a:r>
              <a:rPr lang="en-US" dirty="0"/>
              <a:t>We add data-bs-parent to make it under the control of the id of the accordion, so when we click on an another item, the previous item will be auto collapsed</a:t>
            </a:r>
          </a:p>
        </p:txBody>
      </p:sp>
    </p:spTree>
    <p:extLst>
      <p:ext uri="{BB962C8B-B14F-4D97-AF65-F5344CB8AC3E}">
        <p14:creationId xmlns:p14="http://schemas.microsoft.com/office/powerpoint/2010/main" val="19113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D2C0-D5B8-F945-B124-89586DC5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Flush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2B158-054E-BC44-8E1D-9FDA365D6208}"/>
              </a:ext>
            </a:extLst>
          </p:cNvPr>
          <p:cNvSpPr txBox="1"/>
          <p:nvPr/>
        </p:nvSpPr>
        <p:spPr>
          <a:xfrm>
            <a:off x="1371601" y="4017282"/>
            <a:ext cx="5703788" cy="141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A20304-E7DE-E542-A977-27215CD7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 .accordion-flush to remove the default background-color, some borders, and some rounded corners to render accordions edge-to-edge with their parent container.</a:t>
            </a:r>
          </a:p>
          <a:p>
            <a:pPr marL="0" indent="0">
              <a:buNone/>
            </a:pPr>
            <a:r>
              <a:rPr lang="en-US" dirty="0"/>
              <a:t>&lt;div class="accordion accordion-flush"&gt;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0F6FF-F881-FC4A-8804-45ACC0DF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96557"/>
            <a:ext cx="9855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6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D2C0-D5B8-F945-B124-89586DC5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Always 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2B158-054E-BC44-8E1D-9FDA365D6208}"/>
              </a:ext>
            </a:extLst>
          </p:cNvPr>
          <p:cNvSpPr txBox="1"/>
          <p:nvPr/>
        </p:nvSpPr>
        <p:spPr>
          <a:xfrm>
            <a:off x="1371601" y="4017282"/>
            <a:ext cx="5703788" cy="141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A20304-E7DE-E542-A977-27215CD7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want to make it always open, we can simply delete the data-bs-parent from the accordion-collapse class</a:t>
            </a:r>
          </a:p>
        </p:txBody>
      </p:sp>
    </p:spTree>
    <p:extLst>
      <p:ext uri="{BB962C8B-B14F-4D97-AF65-F5344CB8AC3E}">
        <p14:creationId xmlns:p14="http://schemas.microsoft.com/office/powerpoint/2010/main" val="6056807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268</TotalTime>
  <Words>440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accordion</vt:lpstr>
      <vt:lpstr>Overview</vt:lpstr>
      <vt:lpstr>What do we toggle in accordion?</vt:lpstr>
      <vt:lpstr>What do we toggle in accordion?</vt:lpstr>
      <vt:lpstr>What do we toggle in accordion?</vt:lpstr>
      <vt:lpstr>Conclusion</vt:lpstr>
      <vt:lpstr>Flush</vt:lpstr>
      <vt:lpstr>Always open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accordion</dc:title>
  <dc:creator>Microsoft Office User</dc:creator>
  <cp:lastModifiedBy>Microsoft Office User</cp:lastModifiedBy>
  <cp:revision>3</cp:revision>
  <dcterms:created xsi:type="dcterms:W3CDTF">2021-08-12T09:04:30Z</dcterms:created>
  <dcterms:modified xsi:type="dcterms:W3CDTF">2021-08-12T13:32:34Z</dcterms:modified>
</cp:coreProperties>
</file>