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8/12/21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8/12/21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64AA-2B3A-0841-BC0B-973EB0828B36}"/>
              </a:ext>
            </a:extLst>
          </p:cNvPr>
          <p:cNvSpPr>
            <a:spLocks noGrp="1"/>
          </p:cNvSpPr>
          <p:nvPr>
            <p:ph type="ctrTitle"/>
          </p:nvPr>
        </p:nvSpPr>
        <p:spPr/>
        <p:txBody>
          <a:bodyPr/>
          <a:lstStyle/>
          <a:p>
            <a:r>
              <a:rPr lang="en-US" dirty="0"/>
              <a:t>float</a:t>
            </a:r>
          </a:p>
        </p:txBody>
      </p:sp>
      <p:sp>
        <p:nvSpPr>
          <p:cNvPr id="3" name="Subtitle 2">
            <a:extLst>
              <a:ext uri="{FF2B5EF4-FFF2-40B4-BE49-F238E27FC236}">
                <a16:creationId xmlns:a16="http://schemas.microsoft.com/office/drawing/2014/main" id="{8829A009-8E82-AA4F-B582-A9B4475CE4C6}"/>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309302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7B8B-9503-8445-9145-CB0769FEFD38}"/>
              </a:ext>
            </a:extLst>
          </p:cNvPr>
          <p:cNvSpPr>
            <a:spLocks noGrp="1"/>
          </p:cNvSpPr>
          <p:nvPr>
            <p:ph type="title"/>
          </p:nvPr>
        </p:nvSpPr>
        <p:spPr/>
        <p:txBody>
          <a:bodyPr/>
          <a:lstStyle/>
          <a:p>
            <a:r>
              <a:rPr lang="en-US" dirty="0"/>
              <a:t>Float </a:t>
            </a:r>
          </a:p>
        </p:txBody>
      </p:sp>
      <p:sp>
        <p:nvSpPr>
          <p:cNvPr id="3" name="Content Placeholder 2">
            <a:extLst>
              <a:ext uri="{FF2B5EF4-FFF2-40B4-BE49-F238E27FC236}">
                <a16:creationId xmlns:a16="http://schemas.microsoft.com/office/drawing/2014/main" id="{EE571B64-A666-5742-A3BE-855626D0DDD4}"/>
              </a:ext>
            </a:extLst>
          </p:cNvPr>
          <p:cNvSpPr>
            <a:spLocks noGrp="1"/>
          </p:cNvSpPr>
          <p:nvPr>
            <p:ph idx="1"/>
          </p:nvPr>
        </p:nvSpPr>
        <p:spPr>
          <a:xfrm>
            <a:off x="1371600" y="1426029"/>
            <a:ext cx="9601200" cy="4441371"/>
          </a:xfrm>
        </p:spPr>
        <p:txBody>
          <a:bodyPr/>
          <a:lstStyle/>
          <a:p>
            <a:pPr marL="0" indent="0">
              <a:buNone/>
            </a:pPr>
            <a:r>
              <a:rPr lang="en-US" dirty="0"/>
              <a:t>These utility classes float an element to the left or right, or disable floating, based on the current viewport size using the CSS float property. !important is included to avoid specificity issues. These use the same viewport breakpoints as the grid system. Please be aware float utilities have no effect on flex items.</a:t>
            </a:r>
          </a:p>
          <a:p>
            <a:pPr marL="0" indent="0">
              <a:buNone/>
            </a:pPr>
            <a:r>
              <a:rPr lang="en-US" dirty="0"/>
              <a:t>&lt;div class="float-start"&gt;Float start on all viewport sizes&lt;/div&gt;&lt;</a:t>
            </a:r>
            <a:r>
              <a:rPr lang="en-US" dirty="0" err="1"/>
              <a:t>br</a:t>
            </a:r>
            <a:r>
              <a:rPr lang="en-US" dirty="0"/>
              <a:t>&gt; </a:t>
            </a:r>
            <a:br>
              <a:rPr lang="en-US" dirty="0"/>
            </a:br>
            <a:r>
              <a:rPr lang="en-US" dirty="0"/>
              <a:t>&lt;div class="float-end"&gt;Float end on all viewport sizes&lt;/div&gt;&lt;</a:t>
            </a:r>
            <a:r>
              <a:rPr lang="en-US" dirty="0" err="1"/>
              <a:t>br</a:t>
            </a:r>
            <a:r>
              <a:rPr lang="en-US" dirty="0"/>
              <a:t>&gt; </a:t>
            </a:r>
            <a:br>
              <a:rPr lang="en-US" dirty="0"/>
            </a:br>
            <a:r>
              <a:rPr lang="en-US" dirty="0"/>
              <a:t>&lt;div class="float-none"&gt;Don't float on all viewport sizes&lt;/div&gt;</a:t>
            </a:r>
            <a:br>
              <a:rPr lang="en-US" dirty="0"/>
            </a:br>
            <a:endParaRPr lang="en-US" dirty="0"/>
          </a:p>
        </p:txBody>
      </p:sp>
      <p:pic>
        <p:nvPicPr>
          <p:cNvPr id="5" name="Picture 4">
            <a:extLst>
              <a:ext uri="{FF2B5EF4-FFF2-40B4-BE49-F238E27FC236}">
                <a16:creationId xmlns:a16="http://schemas.microsoft.com/office/drawing/2014/main" id="{642AF8EB-1FA0-6841-BB3B-485EC77FAC50}"/>
              </a:ext>
            </a:extLst>
          </p:cNvPr>
          <p:cNvPicPr>
            <a:picLocks noChangeAspect="1"/>
          </p:cNvPicPr>
          <p:nvPr/>
        </p:nvPicPr>
        <p:blipFill>
          <a:blip r:embed="rId2"/>
          <a:stretch>
            <a:fillRect/>
          </a:stretch>
        </p:blipFill>
        <p:spPr>
          <a:xfrm>
            <a:off x="1371600" y="3895272"/>
            <a:ext cx="9969500" cy="1244600"/>
          </a:xfrm>
          <a:prstGeom prst="rect">
            <a:avLst/>
          </a:prstGeom>
        </p:spPr>
      </p:pic>
    </p:spTree>
    <p:extLst>
      <p:ext uri="{BB962C8B-B14F-4D97-AF65-F5344CB8AC3E}">
        <p14:creationId xmlns:p14="http://schemas.microsoft.com/office/powerpoint/2010/main" val="421547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7B8B-9503-8445-9145-CB0769FEFD38}"/>
              </a:ext>
            </a:extLst>
          </p:cNvPr>
          <p:cNvSpPr>
            <a:spLocks noGrp="1"/>
          </p:cNvSpPr>
          <p:nvPr>
            <p:ph type="title"/>
          </p:nvPr>
        </p:nvSpPr>
        <p:spPr/>
        <p:txBody>
          <a:bodyPr/>
          <a:lstStyle/>
          <a:p>
            <a:r>
              <a:rPr lang="en-US" dirty="0"/>
              <a:t>Responsive Float </a:t>
            </a:r>
          </a:p>
        </p:txBody>
      </p:sp>
      <p:sp>
        <p:nvSpPr>
          <p:cNvPr id="3" name="Content Placeholder 2">
            <a:extLst>
              <a:ext uri="{FF2B5EF4-FFF2-40B4-BE49-F238E27FC236}">
                <a16:creationId xmlns:a16="http://schemas.microsoft.com/office/drawing/2014/main" id="{EE571B64-A666-5742-A3BE-855626D0DDD4}"/>
              </a:ext>
            </a:extLst>
          </p:cNvPr>
          <p:cNvSpPr>
            <a:spLocks noGrp="1"/>
          </p:cNvSpPr>
          <p:nvPr>
            <p:ph idx="1"/>
          </p:nvPr>
        </p:nvSpPr>
        <p:spPr>
          <a:xfrm>
            <a:off x="1371600" y="1426029"/>
            <a:ext cx="9601200" cy="4441371"/>
          </a:xfrm>
        </p:spPr>
        <p:txBody>
          <a:bodyPr/>
          <a:lstStyle/>
          <a:p>
            <a:pPr marL="0" indent="0">
              <a:buNone/>
            </a:pPr>
            <a:r>
              <a:rPr lang="en-US" dirty="0"/>
              <a:t>&lt;div class="float-</a:t>
            </a:r>
            <a:r>
              <a:rPr lang="en-US" dirty="0" err="1"/>
              <a:t>sm</a:t>
            </a:r>
            <a:r>
              <a:rPr lang="en-US" dirty="0"/>
              <a:t>-start"&gt;Float start on viewports sized SM (small) or wider&lt;/div&gt;&lt;</a:t>
            </a:r>
            <a:r>
              <a:rPr lang="en-US" dirty="0" err="1"/>
              <a:t>br</a:t>
            </a:r>
            <a:r>
              <a:rPr lang="en-US" dirty="0"/>
              <a:t>&gt; </a:t>
            </a:r>
            <a:br>
              <a:rPr lang="en-US" dirty="0"/>
            </a:br>
            <a:r>
              <a:rPr lang="en-US" dirty="0"/>
              <a:t>&lt;div class="float-md-start"&gt;Float start on viewports sized MD (medium) or wider&lt;/div&gt;&lt;</a:t>
            </a:r>
            <a:r>
              <a:rPr lang="en-US" dirty="0" err="1"/>
              <a:t>br</a:t>
            </a:r>
            <a:r>
              <a:rPr lang="en-US" dirty="0"/>
              <a:t>&gt; </a:t>
            </a:r>
            <a:br>
              <a:rPr lang="en-US" dirty="0"/>
            </a:br>
            <a:r>
              <a:rPr lang="en-US" dirty="0"/>
              <a:t>&lt;div class="float-lg-start"&gt;Float start on viewports sized LG (large) or wider&lt;/div&gt;&lt;</a:t>
            </a:r>
            <a:r>
              <a:rPr lang="en-US" dirty="0" err="1"/>
              <a:t>br</a:t>
            </a:r>
            <a:r>
              <a:rPr lang="en-US" dirty="0"/>
              <a:t>&gt; </a:t>
            </a:r>
            <a:br>
              <a:rPr lang="en-US" dirty="0"/>
            </a:br>
            <a:r>
              <a:rPr lang="en-US" dirty="0"/>
              <a:t>&lt;div class="float-xl-start"&gt;Float start on viewports sized XL (extra-large) or wider&lt;/div&gt;&lt;</a:t>
            </a:r>
            <a:r>
              <a:rPr lang="en-US" dirty="0" err="1"/>
              <a:t>br</a:t>
            </a:r>
            <a:r>
              <a:rPr lang="en-US" dirty="0"/>
              <a:t>&gt;</a:t>
            </a:r>
            <a:br>
              <a:rPr lang="en-US" dirty="0"/>
            </a:br>
            <a:endParaRPr lang="en-US" dirty="0"/>
          </a:p>
        </p:txBody>
      </p:sp>
      <p:pic>
        <p:nvPicPr>
          <p:cNvPr id="6" name="Picture 5">
            <a:extLst>
              <a:ext uri="{FF2B5EF4-FFF2-40B4-BE49-F238E27FC236}">
                <a16:creationId xmlns:a16="http://schemas.microsoft.com/office/drawing/2014/main" id="{9769F594-E6A0-5B45-90AB-B277432CAE47}"/>
              </a:ext>
            </a:extLst>
          </p:cNvPr>
          <p:cNvPicPr>
            <a:picLocks noChangeAspect="1"/>
          </p:cNvPicPr>
          <p:nvPr/>
        </p:nvPicPr>
        <p:blipFill>
          <a:blip r:embed="rId2"/>
          <a:stretch>
            <a:fillRect/>
          </a:stretch>
        </p:blipFill>
        <p:spPr>
          <a:xfrm>
            <a:off x="4254500" y="3802743"/>
            <a:ext cx="5664200" cy="1473200"/>
          </a:xfrm>
          <a:prstGeom prst="rect">
            <a:avLst/>
          </a:prstGeom>
        </p:spPr>
      </p:pic>
    </p:spTree>
    <p:extLst>
      <p:ext uri="{BB962C8B-B14F-4D97-AF65-F5344CB8AC3E}">
        <p14:creationId xmlns:p14="http://schemas.microsoft.com/office/powerpoint/2010/main" val="265383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7B8B-9503-8445-9145-CB0769FEFD38}"/>
              </a:ext>
            </a:extLst>
          </p:cNvPr>
          <p:cNvSpPr>
            <a:spLocks noGrp="1"/>
          </p:cNvSpPr>
          <p:nvPr>
            <p:ph type="title"/>
          </p:nvPr>
        </p:nvSpPr>
        <p:spPr/>
        <p:txBody>
          <a:bodyPr/>
          <a:lstStyle/>
          <a:p>
            <a:r>
              <a:rPr lang="en-US" dirty="0"/>
              <a:t>Responsive Float </a:t>
            </a:r>
          </a:p>
        </p:txBody>
      </p:sp>
      <p:sp>
        <p:nvSpPr>
          <p:cNvPr id="3" name="Content Placeholder 2">
            <a:extLst>
              <a:ext uri="{FF2B5EF4-FFF2-40B4-BE49-F238E27FC236}">
                <a16:creationId xmlns:a16="http://schemas.microsoft.com/office/drawing/2014/main" id="{EE571B64-A666-5742-A3BE-855626D0DDD4}"/>
              </a:ext>
            </a:extLst>
          </p:cNvPr>
          <p:cNvSpPr>
            <a:spLocks noGrp="1"/>
          </p:cNvSpPr>
          <p:nvPr>
            <p:ph idx="1"/>
          </p:nvPr>
        </p:nvSpPr>
        <p:spPr>
          <a:xfrm>
            <a:off x="1371600" y="1426029"/>
            <a:ext cx="9601200" cy="4441371"/>
          </a:xfrm>
        </p:spPr>
        <p:txBody>
          <a:bodyPr/>
          <a:lstStyle/>
          <a:p>
            <a:pPr marL="0" indent="0">
              <a:buNone/>
            </a:pPr>
            <a:r>
              <a:rPr lang="en-US" dirty="0"/>
              <a:t>.float-</a:t>
            </a:r>
            <a:r>
              <a:rPr lang="en-US" dirty="0" err="1"/>
              <a:t>sm</a:t>
            </a:r>
            <a:r>
              <a:rPr lang="en-US" dirty="0"/>
              <a:t>-value</a:t>
            </a:r>
          </a:p>
          <a:p>
            <a:pPr marL="0" indent="0">
              <a:buNone/>
            </a:pPr>
            <a:endParaRPr lang="en-US" dirty="0"/>
          </a:p>
        </p:txBody>
      </p:sp>
    </p:spTree>
    <p:extLst>
      <p:ext uri="{BB962C8B-B14F-4D97-AF65-F5344CB8AC3E}">
        <p14:creationId xmlns:p14="http://schemas.microsoft.com/office/powerpoint/2010/main" val="226703664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TotalTime>
  <Words>217</Words>
  <Application>Microsoft Macintosh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Franklin Gothic Book</vt:lpstr>
      <vt:lpstr>Crop</vt:lpstr>
      <vt:lpstr>float</vt:lpstr>
      <vt:lpstr>Float </vt:lpstr>
      <vt:lpstr>Responsive Float </vt:lpstr>
      <vt:lpstr>Responsive Float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float</dc:title>
  <dc:creator>Microsoft Office User</dc:creator>
  <cp:lastModifiedBy>Microsoft Office User</cp:lastModifiedBy>
  <cp:revision>1</cp:revision>
  <dcterms:created xsi:type="dcterms:W3CDTF">2021-08-12T07:07:54Z</dcterms:created>
  <dcterms:modified xsi:type="dcterms:W3CDTF">2021-08-12T07:10:51Z</dcterms:modified>
</cp:coreProperties>
</file>