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C980-1F53-454D-934F-76161862D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D2E85-3440-8542-BAFF-6A3534CEF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6C6D-6EF1-4F45-9790-61C1681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523D-F10E-CB48-BF1D-818E4E9D9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Adjust the overflow property on the fly with four default values and classes. These classes are not responsive by default.</a:t>
            </a:r>
          </a:p>
          <a:p>
            <a:pPr marL="0" indent="0">
              <a:buNone/>
            </a:pPr>
            <a:r>
              <a:rPr lang="en-US" dirty="0"/>
              <a:t>&lt;div class="overflow-auto"&gt;...&lt;/div&gt; </a:t>
            </a:r>
            <a:br>
              <a:rPr lang="en-US" dirty="0"/>
            </a:br>
            <a:r>
              <a:rPr lang="en-US" dirty="0"/>
              <a:t>&lt;div class="overflow-hidden"&gt;...&lt;/div&gt; </a:t>
            </a:r>
            <a:br>
              <a:rPr lang="en-US" dirty="0"/>
            </a:br>
            <a:r>
              <a:rPr lang="en-US" dirty="0"/>
              <a:t>&lt;div class="overflow-visible"&gt;...&lt;/div&gt; </a:t>
            </a:r>
            <a:br>
              <a:rPr lang="en-US" dirty="0"/>
            </a:br>
            <a:r>
              <a:rPr lang="en-US" dirty="0"/>
              <a:t>&lt;div class="overflow-scroll"&gt;...&lt;/div&gt;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BA314-89DD-7F41-B9CB-32CA1763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68485"/>
            <a:ext cx="9982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724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</TotalTime>
  <Words>65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overflow</vt:lpstr>
      <vt:lpstr>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overflow</dc:title>
  <dc:creator>Microsoft Office User</dc:creator>
  <cp:lastModifiedBy>Microsoft Office User</cp:lastModifiedBy>
  <cp:revision>1</cp:revision>
  <dcterms:created xsi:type="dcterms:W3CDTF">2021-08-12T07:18:22Z</dcterms:created>
  <dcterms:modified xsi:type="dcterms:W3CDTF">2021-08-12T07:26:01Z</dcterms:modified>
</cp:coreProperties>
</file>