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3E24-BDDB-E544-8F51-007C47B0F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1EFF3-BEC4-CA48-865B-5117AC8EA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0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667-E6C8-B043-BBC5-DC11F76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5A31F-13C3-3846-942C-A4102B68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4288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-dark position-relative"&gt; </a:t>
            </a:r>
            <a:br>
              <a:rPr lang="en-US" dirty="0"/>
            </a:br>
            <a:r>
              <a:rPr lang="en-US" dirty="0"/>
              <a:t>Marker &lt;</a:t>
            </a:r>
            <a:r>
              <a:rPr lang="en-US" dirty="0" err="1"/>
              <a:t>svg</a:t>
            </a:r>
            <a:r>
              <a:rPr lang="en-US" dirty="0"/>
              <a:t> width="1em" height="1em" </a:t>
            </a:r>
            <a:r>
              <a:rPr lang="en-US" dirty="0" err="1"/>
              <a:t>viewBox</a:t>
            </a:r>
            <a:r>
              <a:rPr lang="en-US" dirty="0"/>
              <a:t>="0 0 16 16" class="position-absolute top-100 start-50 translate-middle mt-1 bi bi-caret-down-fill" fill="#212529" </a:t>
            </a:r>
            <a:r>
              <a:rPr lang="en-US" dirty="0" err="1"/>
              <a:t>xmlns</a:t>
            </a:r>
            <a:r>
              <a:rPr lang="en-US" dirty="0"/>
              <a:t>="http://www.w3.org/2000/</a:t>
            </a:r>
            <a:r>
              <a:rPr lang="en-US" dirty="0" err="1"/>
              <a:t>svg</a:t>
            </a:r>
            <a:r>
              <a:rPr lang="en-US" dirty="0"/>
              <a:t>"&gt;&lt;path d="M7.247 11.14L2.451 5.658C1.885 5.013 2.345 4 3.204 4h9.592a1 1 0 0 1 .753 1.659l-4.796 5.48a1 1 0 0 1-1.506 0z"/&gt;&lt;/</a:t>
            </a:r>
            <a:r>
              <a:rPr lang="en-US" dirty="0" err="1"/>
              <a:t>svg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&lt;/button&gt;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704AA-2B06-E846-B281-2F04D2DC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429000"/>
            <a:ext cx="16002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0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667-E6C8-B043-BBC5-DC11F76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5A31F-13C3-3846-942C-A4102B68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4288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position-relative"&gt; </a:t>
            </a:r>
            <a:br>
              <a:rPr lang="en-US" dirty="0"/>
            </a:br>
            <a:r>
              <a:rPr lang="en-US" dirty="0"/>
              <a:t>Alerts &lt;span class="position-absolute top-0 start-100 translate-middle badge border border-light rounded-circle </a:t>
            </a:r>
            <a:r>
              <a:rPr lang="en-US" dirty="0" err="1"/>
              <a:t>bg</a:t>
            </a:r>
            <a:r>
              <a:rPr lang="en-US" dirty="0"/>
              <a:t>-danger p-2"&gt;&lt;span class="visually-hidden"&gt;unread messages&lt;/span&gt;&lt;/span&gt; </a:t>
            </a:r>
            <a:br>
              <a:rPr lang="en-US" dirty="0"/>
            </a:br>
            <a:r>
              <a:rPr lang="en-US" dirty="0"/>
              <a:t>&lt;/button&gt;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1B5E0-B3F5-DB45-B6E3-300B3194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0" y="3297464"/>
            <a:ext cx="15367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667-E6C8-B043-BBC5-DC11F76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5A31F-13C3-3846-942C-A4102B68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4288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use these classes with existing components to create new ones. Remember that you can extend its functionality by adding entries to the $position-values variable.</a:t>
            </a:r>
          </a:p>
          <a:p>
            <a:pPr marL="0" indent="0">
              <a:buNone/>
            </a:pPr>
            <a:r>
              <a:rPr lang="en-US" dirty="0"/>
              <a:t>&lt;div class="position-relative m-4"&gt; </a:t>
            </a:r>
            <a:br>
              <a:rPr lang="en-US" dirty="0"/>
            </a:br>
            <a:r>
              <a:rPr lang="en-US" dirty="0"/>
              <a:t>&lt;div class="progress" style="height: 1px;"&gt; </a:t>
            </a:r>
            <a:br>
              <a:rPr lang="en-US" dirty="0"/>
            </a:br>
            <a:r>
              <a:rPr lang="en-US" dirty="0"/>
              <a:t>&lt;div class="progress-bar" role="</a:t>
            </a:r>
            <a:r>
              <a:rPr lang="en-US" dirty="0" err="1"/>
              <a:t>progressbar</a:t>
            </a:r>
            <a:r>
              <a:rPr lang="en-US" dirty="0"/>
              <a:t>" style="width: 50%;" aria-</a:t>
            </a:r>
            <a:r>
              <a:rPr lang="en-US" dirty="0" err="1"/>
              <a:t>valuenow</a:t>
            </a:r>
            <a:r>
              <a:rPr lang="en-US" dirty="0"/>
              <a:t>="50" aria-</a:t>
            </a:r>
            <a:r>
              <a:rPr lang="en-US" dirty="0" err="1"/>
              <a:t>valuemin</a:t>
            </a:r>
            <a:r>
              <a:rPr lang="en-US" dirty="0"/>
              <a:t>="0" aria-</a:t>
            </a:r>
            <a:r>
              <a:rPr lang="en-US" dirty="0" err="1"/>
              <a:t>valuemax</a:t>
            </a:r>
            <a:r>
              <a:rPr lang="en-US" dirty="0"/>
              <a:t>="100"&gt;&lt;/div&gt;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&lt;button type="button" class="position-absolute top-0 start-0 translate-middle 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btn-sm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rounded-pill" style="width: 2rem; height:2rem;"&gt;1&lt;/button&gt; </a:t>
            </a:r>
            <a:br>
              <a:rPr lang="en-US" dirty="0"/>
            </a:br>
            <a:r>
              <a:rPr lang="en-US" dirty="0"/>
              <a:t>&lt;button type="button" class="position-absolute top-0 start-50 translate-middle 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btn-sm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rounded-pill" style="width: 2rem; height:2rem;"&gt;2&lt;/button&gt; </a:t>
            </a:r>
            <a:br>
              <a:rPr lang="en-US" dirty="0"/>
            </a:br>
            <a:r>
              <a:rPr lang="en-US" dirty="0"/>
              <a:t>&lt;button type="button" class="position-absolute top-0 start-100 translate-middle 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btn-sm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rounded-pill" style="width: 2rem; height:2rem;"&gt;3&lt;/button&gt; 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56104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667-E6C8-B043-BBC5-DC11F76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Example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98D1E-DD73-9247-8F9A-897FA1E36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318492"/>
            <a:ext cx="9601200" cy="808391"/>
          </a:xfrm>
        </p:spPr>
      </p:pic>
    </p:spTree>
    <p:extLst>
      <p:ext uri="{BB962C8B-B14F-4D97-AF65-F5344CB8AC3E}">
        <p14:creationId xmlns:p14="http://schemas.microsoft.com/office/powerpoint/2010/main" val="378747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667-E6C8-B043-BBC5-DC11F76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B68F-0240-1B41-8F87-7EB63372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4288971"/>
          </a:xfrm>
        </p:spPr>
        <p:txBody>
          <a:bodyPr/>
          <a:lstStyle/>
          <a:p>
            <a:r>
              <a:rPr lang="en-US" dirty="0"/>
              <a:t>Quick positioning classes are available, though they are not responsive.</a:t>
            </a:r>
          </a:p>
          <a:p>
            <a:pPr marL="0" indent="0">
              <a:buNone/>
            </a:pPr>
            <a:r>
              <a:rPr lang="en-US" dirty="0"/>
              <a:t>&lt;div class="position-static"&gt;...&lt;/div&gt; </a:t>
            </a:r>
            <a:br>
              <a:rPr lang="en-US" dirty="0"/>
            </a:br>
            <a:r>
              <a:rPr lang="en-US" dirty="0"/>
              <a:t>&lt;div class="position-relative"&gt;...&lt;/div&gt; </a:t>
            </a:r>
            <a:br>
              <a:rPr lang="en-US" dirty="0"/>
            </a:br>
            <a:r>
              <a:rPr lang="en-US" dirty="0"/>
              <a:t>&lt;div class="position-absolute"&gt;...&lt;/div&gt; </a:t>
            </a:r>
            <a:br>
              <a:rPr lang="en-US" dirty="0"/>
            </a:br>
            <a:r>
              <a:rPr lang="en-US" dirty="0"/>
              <a:t>&lt;div class="position-fixed"&gt;...&lt;/div&gt; </a:t>
            </a:r>
            <a:br>
              <a:rPr lang="en-US" dirty="0"/>
            </a:br>
            <a:r>
              <a:rPr lang="en-US" dirty="0"/>
              <a:t>&lt;div class="position-sticky"&gt;...&lt;/div&gt;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667-E6C8-B043-BBC5-DC11F76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B68F-0240-1B41-8F87-7EB63372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5029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Arrange elements</a:t>
            </a:r>
          </a:p>
          <a:p>
            <a:pPr marL="0" indent="0">
              <a:buNone/>
            </a:pPr>
            <a:r>
              <a:rPr lang="en-US" dirty="0"/>
              <a:t>Arrange elements easily with the edge positioning utilities. The format is {property}-{position}.</a:t>
            </a:r>
          </a:p>
          <a:p>
            <a:pPr marL="0" indent="0">
              <a:buNone/>
            </a:pPr>
            <a:r>
              <a:rPr lang="en-US" dirty="0"/>
              <a:t>Where </a:t>
            </a:r>
            <a:r>
              <a:rPr lang="en-US" i="1" dirty="0"/>
              <a:t>property</a:t>
            </a:r>
            <a:r>
              <a:rPr lang="en-US" dirty="0"/>
              <a:t> is one of:</a:t>
            </a:r>
          </a:p>
          <a:p>
            <a:r>
              <a:rPr lang="en-US" dirty="0"/>
              <a:t>top - for the vertical top position</a:t>
            </a:r>
          </a:p>
          <a:p>
            <a:r>
              <a:rPr lang="en-US" dirty="0"/>
              <a:t>start - for the horizontal left position (in LTR)</a:t>
            </a:r>
          </a:p>
          <a:p>
            <a:r>
              <a:rPr lang="en-US" dirty="0"/>
              <a:t>bottom - for the vertical bottom position</a:t>
            </a:r>
          </a:p>
          <a:p>
            <a:r>
              <a:rPr lang="en-US" dirty="0"/>
              <a:t>end - for the horizontal right position (in LTR)</a:t>
            </a:r>
          </a:p>
          <a:p>
            <a:pPr marL="0" indent="0">
              <a:buNone/>
            </a:pPr>
            <a:r>
              <a:rPr lang="en-US" dirty="0"/>
              <a:t>Where </a:t>
            </a:r>
            <a:r>
              <a:rPr lang="en-US" i="1" dirty="0"/>
              <a:t>position</a:t>
            </a:r>
            <a:r>
              <a:rPr lang="en-US" dirty="0"/>
              <a:t> is one of:</a:t>
            </a:r>
          </a:p>
          <a:p>
            <a:r>
              <a:rPr lang="en-US" dirty="0"/>
              <a:t>0 - for 0 edge position</a:t>
            </a:r>
          </a:p>
          <a:p>
            <a:r>
              <a:rPr lang="en-US" dirty="0"/>
              <a:t>50 - for 50% edge position</a:t>
            </a:r>
          </a:p>
          <a:p>
            <a:r>
              <a:rPr lang="en-US" dirty="0"/>
              <a:t>100 - for 100% edge position</a:t>
            </a:r>
          </a:p>
        </p:txBody>
      </p:sp>
    </p:spTree>
    <p:extLst>
      <p:ext uri="{BB962C8B-B14F-4D97-AF65-F5344CB8AC3E}">
        <p14:creationId xmlns:p14="http://schemas.microsoft.com/office/powerpoint/2010/main" val="232755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667-E6C8-B043-BBC5-DC11F76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B68F-0240-1B41-8F87-7EB63372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class="position-relative"&gt; </a:t>
            </a:r>
            <a:br>
              <a:rPr lang="en-US" dirty="0"/>
            </a:br>
            <a:r>
              <a:rPr lang="en-US" dirty="0"/>
              <a:t>&lt;div class="position-absolute top-0 start-0"&gt;&lt;/div&gt; </a:t>
            </a:r>
            <a:br>
              <a:rPr lang="en-US" dirty="0"/>
            </a:br>
            <a:r>
              <a:rPr lang="en-US" dirty="0"/>
              <a:t>&lt;div class="position-absolute top-0 end-0"&gt;&lt;/div&gt; </a:t>
            </a:r>
            <a:br>
              <a:rPr lang="en-US" dirty="0"/>
            </a:br>
            <a:r>
              <a:rPr lang="en-US" dirty="0"/>
              <a:t>&lt;div class="position-absolute top-50 start-50"&gt;&lt;/div&gt; </a:t>
            </a:r>
            <a:br>
              <a:rPr lang="en-US" dirty="0"/>
            </a:br>
            <a:r>
              <a:rPr lang="en-US" dirty="0"/>
              <a:t>&lt;div class="position-absolute bottom-50 end-50"&gt;&lt;/div&gt; </a:t>
            </a:r>
            <a:br>
              <a:rPr lang="en-US" dirty="0"/>
            </a:br>
            <a:r>
              <a:rPr lang="en-US" dirty="0"/>
              <a:t>&lt;div class="position-absolute bottom-0 start-0"&gt;&lt;/div&gt; </a:t>
            </a:r>
            <a:br>
              <a:rPr lang="en-US" dirty="0"/>
            </a:br>
            <a:r>
              <a:rPr lang="en-US" dirty="0"/>
              <a:t>&lt;div class="position-absolute bottom-0 end-0"&gt;&lt;/div&gt;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A2FD1-D5C7-1043-A30B-6C706722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43" y="3680278"/>
            <a:ext cx="92202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0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667-E6C8-B043-BBC5-DC11F76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Center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B68F-0240-1B41-8F87-7EB63372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5029200"/>
          </a:xfrm>
        </p:spPr>
        <p:txBody>
          <a:bodyPr>
            <a:normAutofit/>
          </a:bodyPr>
          <a:lstStyle/>
          <a:p>
            <a:r>
              <a:rPr lang="en-US" dirty="0"/>
              <a:t>In addition, you can also center the elements with the transform utility class .translate-middle.</a:t>
            </a:r>
          </a:p>
          <a:p>
            <a:r>
              <a:rPr lang="en-US" dirty="0"/>
              <a:t>This class applies the transformations </a:t>
            </a:r>
            <a:r>
              <a:rPr lang="en-US" dirty="0" err="1"/>
              <a:t>translateX</a:t>
            </a:r>
            <a:r>
              <a:rPr lang="en-US" dirty="0"/>
              <a:t>(-50%) and </a:t>
            </a:r>
            <a:r>
              <a:rPr lang="en-US" dirty="0" err="1"/>
              <a:t>translateY</a:t>
            </a:r>
            <a:r>
              <a:rPr lang="en-US" dirty="0"/>
              <a:t>(-50%) to the element which, in combination with the edge positioning utilities, allows you to absolute center an element.</a:t>
            </a:r>
          </a:p>
          <a:p>
            <a:pPr marL="0" indent="0">
              <a:buNone/>
            </a:pPr>
            <a:r>
              <a:rPr lang="en-US" dirty="0"/>
              <a:t>&lt;div class="position-relative"&gt;&lt;div class="position-absolute top-0 start-0 translate-middle"&gt;&lt;/div&gt; </a:t>
            </a:r>
            <a:br>
              <a:rPr lang="en-US" dirty="0"/>
            </a:br>
            <a:r>
              <a:rPr lang="en-US" dirty="0"/>
              <a:t>&lt;div class="position-absolute top-0 start-50 translate-middle"&gt;&lt;/div&gt; </a:t>
            </a:r>
            <a:br>
              <a:rPr lang="en-US" dirty="0"/>
            </a:br>
            <a:r>
              <a:rPr lang="en-US" dirty="0"/>
              <a:t>&lt;div class="position-absolute top-0 start-100 translate-middle"&gt;&lt;/div&gt; </a:t>
            </a:r>
            <a:br>
              <a:rPr lang="en-US" dirty="0"/>
            </a:br>
            <a:r>
              <a:rPr lang="en-US" dirty="0"/>
              <a:t>&lt;div class="position-absolute top-50 start-0 translate-middle"&gt;&lt;/div&gt; </a:t>
            </a:r>
            <a:br>
              <a:rPr lang="en-US" dirty="0"/>
            </a:br>
            <a:r>
              <a:rPr lang="en-US" dirty="0"/>
              <a:t>&lt;div class="position-absolute top-50 start-50 translate-middle"&gt;&lt;/div&gt; </a:t>
            </a:r>
            <a:br>
              <a:rPr lang="en-US" dirty="0"/>
            </a:br>
            <a:r>
              <a:rPr lang="en-US" dirty="0"/>
              <a:t>&lt;div class="position-absolute top-50 start-100 translate-middle"&gt;&lt;/div&gt; </a:t>
            </a:r>
            <a:br>
              <a:rPr lang="en-US" dirty="0"/>
            </a:br>
            <a:r>
              <a:rPr lang="en-US" dirty="0"/>
              <a:t>&lt;div class="position-absolute top-100 start-0 translate-middle"&gt;&lt;/div&gt; </a:t>
            </a:r>
            <a:br>
              <a:rPr lang="en-US" dirty="0"/>
            </a:br>
            <a:r>
              <a:rPr lang="en-US" dirty="0"/>
              <a:t>&lt;div class="position-absolute top-100 start-50 translate-middle"&gt;&lt;/div&gt; </a:t>
            </a:r>
            <a:br>
              <a:rPr lang="en-US" dirty="0"/>
            </a:br>
            <a:r>
              <a:rPr lang="en-US" dirty="0"/>
              <a:t>&lt;div class="position-absolute top-100 start-100 translate-middle"&gt;&lt;/div&gt; 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78116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667-E6C8-B043-BBC5-DC11F76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Center elements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3FF5D-D4F6-4041-8576-63634577D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40841"/>
            <a:ext cx="9601200" cy="3503468"/>
          </a:xfrm>
        </p:spPr>
      </p:pic>
    </p:spTree>
    <p:extLst>
      <p:ext uri="{BB962C8B-B14F-4D97-AF65-F5344CB8AC3E}">
        <p14:creationId xmlns:p14="http://schemas.microsoft.com/office/powerpoint/2010/main" val="2604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667-E6C8-B043-BBC5-DC11F76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Center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136EA-0E8A-BC41-8674-C969B4D9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4288971"/>
          </a:xfrm>
        </p:spPr>
        <p:txBody>
          <a:bodyPr/>
          <a:lstStyle/>
          <a:p>
            <a:r>
              <a:rPr lang="en-US" dirty="0"/>
              <a:t>By adding .translate-middle-x or .translate-middle-y classes, elements can be positioned only in horizontal or vertical direction.</a:t>
            </a:r>
          </a:p>
          <a:p>
            <a:pPr marL="0" indent="0">
              <a:buNone/>
            </a:pPr>
            <a:r>
              <a:rPr lang="en-US" dirty="0"/>
              <a:t>&lt;div class="position-relative"&gt; </a:t>
            </a:r>
            <a:br>
              <a:rPr lang="en-US" dirty="0"/>
            </a:br>
            <a:r>
              <a:rPr lang="en-US" dirty="0"/>
              <a:t>&lt;div class="position-absolute top-0 start-0"&gt;&lt;/div&gt; </a:t>
            </a:r>
            <a:br>
              <a:rPr lang="en-US" dirty="0"/>
            </a:br>
            <a:r>
              <a:rPr lang="en-US" dirty="0"/>
              <a:t>&lt;div class="position-absolute top-0 start-50 translate-middle-x"&gt;&lt;/div&gt; </a:t>
            </a:r>
            <a:br>
              <a:rPr lang="en-US" dirty="0"/>
            </a:br>
            <a:r>
              <a:rPr lang="en-US" dirty="0"/>
              <a:t>&lt;div class="position-absolute top-0 end-0"&gt;&lt;/div&gt; </a:t>
            </a:r>
            <a:br>
              <a:rPr lang="en-US" dirty="0"/>
            </a:br>
            <a:r>
              <a:rPr lang="en-US" dirty="0"/>
              <a:t>&lt;div class="position-absolute top-50 start-0 translate-middle-y"&gt;&lt;/div&gt; </a:t>
            </a:r>
            <a:br>
              <a:rPr lang="en-US" dirty="0"/>
            </a:br>
            <a:r>
              <a:rPr lang="en-US" dirty="0"/>
              <a:t>&lt;div class="position-absolute top-50 start-50 translate-middle"&gt;&lt;/div&gt; </a:t>
            </a:r>
            <a:br>
              <a:rPr lang="en-US" dirty="0"/>
            </a:br>
            <a:r>
              <a:rPr lang="en-US" dirty="0"/>
              <a:t>&lt;div class="position-absolute top-50 end-0 translate-middle-y"&gt;&lt;/div&gt; </a:t>
            </a:r>
            <a:br>
              <a:rPr lang="en-US" dirty="0"/>
            </a:br>
            <a:r>
              <a:rPr lang="en-US" dirty="0"/>
              <a:t>&lt;div class="position-absolute bottom-0 start-0"&gt;&lt;/div&gt; </a:t>
            </a:r>
            <a:br>
              <a:rPr lang="en-US" dirty="0"/>
            </a:br>
            <a:r>
              <a:rPr lang="en-US" dirty="0"/>
              <a:t>&lt;div class="position-absolute bottom-0 start-50 translate-middle-x"&gt;&lt;/div&gt; </a:t>
            </a:r>
            <a:br>
              <a:rPr lang="en-US" dirty="0"/>
            </a:br>
            <a:r>
              <a:rPr lang="en-US" dirty="0"/>
              <a:t>&lt;div class="position-absolute bottom-0 end-0"&gt;&lt;/div&gt; 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5397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667-E6C8-B043-BBC5-DC11F76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Center 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04999-7A8B-C84E-A424-E5F67A3C5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24765"/>
            <a:ext cx="9601200" cy="3395844"/>
          </a:xfrm>
        </p:spPr>
      </p:pic>
    </p:spTree>
    <p:extLst>
      <p:ext uri="{BB962C8B-B14F-4D97-AF65-F5344CB8AC3E}">
        <p14:creationId xmlns:p14="http://schemas.microsoft.com/office/powerpoint/2010/main" val="47960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667-E6C8-B043-BBC5-DC11F76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5A31F-13C3-3846-942C-A4102B68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4288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position-relative"&gt; </a:t>
            </a:r>
            <a:br>
              <a:rPr lang="en-US" dirty="0"/>
            </a:br>
            <a:r>
              <a:rPr lang="en-US" dirty="0"/>
              <a:t>Mails &lt;span class="position-absolute top-0 start-100 translate-middle badge rounded-pill </a:t>
            </a:r>
            <a:r>
              <a:rPr lang="en-US" dirty="0" err="1"/>
              <a:t>bg</a:t>
            </a:r>
            <a:r>
              <a:rPr lang="en-US" dirty="0"/>
              <a:t>-secondary"&gt;+99 &lt;span class="visually-hidden"&gt;unread messages&lt;/span&gt;&lt;/span&gt; </a:t>
            </a:r>
            <a:br>
              <a:rPr lang="en-US" dirty="0"/>
            </a:br>
            <a:r>
              <a:rPr lang="en-US" dirty="0"/>
              <a:t>&lt;/button&gt;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31B03-55A3-9F41-B399-78B33A97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3310164"/>
            <a:ext cx="1435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977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</TotalTime>
  <Words>920</Words>
  <Application>Microsoft Macintosh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position</vt:lpstr>
      <vt:lpstr>Position values</vt:lpstr>
      <vt:lpstr>Position values</vt:lpstr>
      <vt:lpstr>Example 1</vt:lpstr>
      <vt:lpstr>Center elements</vt:lpstr>
      <vt:lpstr>Center elements Example</vt:lpstr>
      <vt:lpstr>Center elements</vt:lpstr>
      <vt:lpstr>Center elements</vt:lpstr>
      <vt:lpstr>Example 2</vt:lpstr>
      <vt:lpstr>Example 3</vt:lpstr>
      <vt:lpstr>Example 4</vt:lpstr>
      <vt:lpstr>Example 4</vt:lpstr>
      <vt:lpstr>Example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</dc:title>
  <dc:creator>Microsoft Office User</dc:creator>
  <cp:lastModifiedBy>Microsoft Office User</cp:lastModifiedBy>
  <cp:revision>1</cp:revision>
  <dcterms:created xsi:type="dcterms:W3CDTF">2021-08-12T07:26:09Z</dcterms:created>
  <dcterms:modified xsi:type="dcterms:W3CDTF">2021-08-12T07:33:17Z</dcterms:modified>
</cp:coreProperties>
</file>