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06AF-DC88-F243-B798-EDF5058BD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5CA8-B690-CB4D-A6C6-4EF4FAA05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2630-E437-D443-9719-D2B9F9F1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0068-F69D-7C4F-B3CC-1F1BE8E6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shadows on components are disabled by default in Bootstrap and can be enabled via $enable-shadows, you can also quickly add or remove a shadow with our box-shadow utility classes. Includes support for .shadow-none and three default sizes (which have associated variables to match).</a:t>
            </a:r>
          </a:p>
          <a:p>
            <a:pPr marL="0" indent="0">
              <a:buNone/>
            </a:pPr>
            <a:r>
              <a:rPr lang="en-US" dirty="0"/>
              <a:t>&lt;div class="shadow-none p-3 mb-5 </a:t>
            </a:r>
            <a:r>
              <a:rPr lang="en-US" dirty="0" err="1"/>
              <a:t>bg</a:t>
            </a:r>
            <a:r>
              <a:rPr lang="en-US" dirty="0"/>
              <a:t>-light rounded"&gt;No shadow&lt;/div&gt; </a:t>
            </a:r>
            <a:br>
              <a:rPr lang="en-US" dirty="0"/>
            </a:br>
            <a:r>
              <a:rPr lang="en-US" dirty="0"/>
              <a:t>&lt;div class="shadow-</a:t>
            </a:r>
            <a:r>
              <a:rPr lang="en-US" dirty="0" err="1"/>
              <a:t>sm</a:t>
            </a:r>
            <a:r>
              <a:rPr lang="en-US" dirty="0"/>
              <a:t> p-3 mb-5 </a:t>
            </a:r>
            <a:r>
              <a:rPr lang="en-US" dirty="0" err="1"/>
              <a:t>bg</a:t>
            </a:r>
            <a:r>
              <a:rPr lang="en-US" dirty="0"/>
              <a:t>-body rounded"&gt;Small shadow&lt;/div&gt; </a:t>
            </a:r>
            <a:br>
              <a:rPr lang="en-US" dirty="0"/>
            </a:br>
            <a:r>
              <a:rPr lang="en-US" dirty="0"/>
              <a:t>&lt;div class="shadow p-3 mb-5 </a:t>
            </a:r>
            <a:r>
              <a:rPr lang="en-US" dirty="0" err="1"/>
              <a:t>bg</a:t>
            </a:r>
            <a:r>
              <a:rPr lang="en-US" dirty="0"/>
              <a:t>-body rounded"&gt;Regular shadow&lt;/div&gt; </a:t>
            </a:r>
            <a:br>
              <a:rPr lang="en-US" dirty="0"/>
            </a:br>
            <a:r>
              <a:rPr lang="en-US" dirty="0"/>
              <a:t>&lt;div class="shadow-lg p-3 mb-5 </a:t>
            </a:r>
            <a:r>
              <a:rPr lang="en-US" dirty="0" err="1"/>
              <a:t>bg</a:t>
            </a:r>
            <a:r>
              <a:rPr lang="en-US" dirty="0"/>
              <a:t>-body rounded"&gt;Larger shadow&lt;/div&gt;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3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2630-E437-D443-9719-D2B9F9F1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EC680-FC09-2941-AA30-1D2E742A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370" y="1458913"/>
            <a:ext cx="8085659" cy="4408487"/>
          </a:xfrm>
        </p:spPr>
      </p:pic>
    </p:spTree>
    <p:extLst>
      <p:ext uri="{BB962C8B-B14F-4D97-AF65-F5344CB8AC3E}">
        <p14:creationId xmlns:p14="http://schemas.microsoft.com/office/powerpoint/2010/main" val="26493341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</TotalTime>
  <Words>122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shadows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shadows</dc:title>
  <dc:creator>Microsoft Office User</dc:creator>
  <cp:lastModifiedBy>Microsoft Office User</cp:lastModifiedBy>
  <cp:revision>1</cp:revision>
  <dcterms:created xsi:type="dcterms:W3CDTF">2021-08-12T07:40:00Z</dcterms:created>
  <dcterms:modified xsi:type="dcterms:W3CDTF">2021-08-12T07:41:07Z</dcterms:modified>
</cp:coreProperties>
</file>