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5036-1E4A-3242-BD0D-14A073847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sizing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7FA31-DB74-394A-B10B-14883D826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5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6D75-CCEA-DF43-BD64-BBE49C27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9971"/>
          </a:xfrm>
        </p:spPr>
        <p:txBody>
          <a:bodyPr/>
          <a:lstStyle/>
          <a:p>
            <a:r>
              <a:rPr lang="en-US" dirty="0"/>
              <a:t>Width relative to the 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F20F-2D0D-BD42-94B8-78D4018AC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5771"/>
            <a:ext cx="9601200" cy="43216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Width and height utilities are generated from the utility API in _</a:t>
            </a:r>
            <a:r>
              <a:rPr lang="en-US" dirty="0" err="1"/>
              <a:t>utilities.scss</a:t>
            </a:r>
            <a:r>
              <a:rPr lang="en-US" dirty="0"/>
              <a:t>. Includes support for 25%, 50%, 75%, 100%, and auto by default. Modify those values as you need to generate different utilities here.</a:t>
            </a:r>
          </a:p>
          <a:p>
            <a:pPr marL="0" indent="0">
              <a:buNone/>
            </a:pPr>
            <a:r>
              <a:rPr lang="en-US" dirty="0"/>
              <a:t>&lt;div class="w-25 p-3" style="background-color: #</a:t>
            </a:r>
            <a:r>
              <a:rPr lang="en-US" dirty="0" err="1"/>
              <a:t>eee</a:t>
            </a:r>
            <a:r>
              <a:rPr lang="en-US" dirty="0"/>
              <a:t>;"&gt;Width 25%&lt;/div&gt; </a:t>
            </a:r>
            <a:br>
              <a:rPr lang="en-US" dirty="0"/>
            </a:br>
            <a:r>
              <a:rPr lang="en-US" dirty="0"/>
              <a:t>&lt;div class="w-50 p-3" style="background-color: #</a:t>
            </a:r>
            <a:r>
              <a:rPr lang="en-US" dirty="0" err="1"/>
              <a:t>eee</a:t>
            </a:r>
            <a:r>
              <a:rPr lang="en-US" dirty="0"/>
              <a:t>;"&gt;Width 50%&lt;/div&gt; </a:t>
            </a:r>
            <a:br>
              <a:rPr lang="en-US" dirty="0"/>
            </a:br>
            <a:r>
              <a:rPr lang="en-US" dirty="0"/>
              <a:t>&lt;div class="w-75 p-3" style="background-color: #</a:t>
            </a:r>
            <a:r>
              <a:rPr lang="en-US" dirty="0" err="1"/>
              <a:t>eee</a:t>
            </a:r>
            <a:r>
              <a:rPr lang="en-US" dirty="0"/>
              <a:t>;"&gt;Width 75%&lt;/div&gt; </a:t>
            </a:r>
            <a:br>
              <a:rPr lang="en-US" dirty="0"/>
            </a:br>
            <a:r>
              <a:rPr lang="en-US" dirty="0"/>
              <a:t>&lt;div class="w-100 p-3" style="background-color: #</a:t>
            </a:r>
            <a:r>
              <a:rPr lang="en-US" dirty="0" err="1"/>
              <a:t>eee</a:t>
            </a:r>
            <a:r>
              <a:rPr lang="en-US" dirty="0"/>
              <a:t>;"&gt;Width 100%&lt;/div&gt; </a:t>
            </a:r>
            <a:br>
              <a:rPr lang="en-US" dirty="0"/>
            </a:br>
            <a:r>
              <a:rPr lang="en-US" dirty="0"/>
              <a:t>&lt;div class="w-auto p-3" style="background-color: #</a:t>
            </a:r>
            <a:r>
              <a:rPr lang="en-US" dirty="0" err="1"/>
              <a:t>eee</a:t>
            </a:r>
            <a:r>
              <a:rPr lang="en-US" dirty="0"/>
              <a:t>;"&gt;Width auto&lt;/div&gt;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3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6D75-CCEA-DF43-BD64-BBE49C27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9971"/>
          </a:xfrm>
        </p:spPr>
        <p:txBody>
          <a:bodyPr/>
          <a:lstStyle/>
          <a:p>
            <a:r>
              <a:rPr lang="en-US" dirty="0"/>
              <a:t>Width relative to the parent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C2457B-1317-3F42-84DD-A79C5645E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26165"/>
            <a:ext cx="9601200" cy="3761294"/>
          </a:xfrm>
        </p:spPr>
      </p:pic>
    </p:spTree>
    <p:extLst>
      <p:ext uri="{BB962C8B-B14F-4D97-AF65-F5344CB8AC3E}">
        <p14:creationId xmlns:p14="http://schemas.microsoft.com/office/powerpoint/2010/main" val="321480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6D75-CCEA-DF43-BD64-BBE49C27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9971"/>
          </a:xfrm>
        </p:spPr>
        <p:txBody>
          <a:bodyPr/>
          <a:lstStyle/>
          <a:p>
            <a:r>
              <a:rPr lang="en-US" dirty="0"/>
              <a:t>Height relative to the parent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D5AE-3453-174E-B7E6-B7172F6F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5771"/>
            <a:ext cx="9601200" cy="43216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 style="height: 100px; background-color: </a:t>
            </a:r>
            <a:r>
              <a:rPr lang="en-US" dirty="0" err="1"/>
              <a:t>rgba</a:t>
            </a:r>
            <a:r>
              <a:rPr lang="en-US" dirty="0"/>
              <a:t>(255,0,0,0.1);"&gt; </a:t>
            </a:r>
            <a:br>
              <a:rPr lang="en-US" dirty="0"/>
            </a:br>
            <a:r>
              <a:rPr lang="en-US" dirty="0"/>
              <a:t>&lt;div class="h-25 d-inline-block" style="width: 120px; background-color: </a:t>
            </a:r>
            <a:r>
              <a:rPr lang="en-US" dirty="0" err="1"/>
              <a:t>rgba</a:t>
            </a:r>
            <a:r>
              <a:rPr lang="en-US" dirty="0"/>
              <a:t>(0,0,255,.1)"&gt;Height 25%&lt;/div&gt; </a:t>
            </a:r>
            <a:br>
              <a:rPr lang="en-US" dirty="0"/>
            </a:br>
            <a:r>
              <a:rPr lang="en-US" dirty="0"/>
              <a:t>&lt;div class="h-50 d-inline-block" style="width: 120px; background-color: </a:t>
            </a:r>
            <a:r>
              <a:rPr lang="en-US" dirty="0" err="1"/>
              <a:t>rgba</a:t>
            </a:r>
            <a:r>
              <a:rPr lang="en-US" dirty="0"/>
              <a:t>(0,0,255,.1)"&gt;Height 50%&lt;/div&gt; </a:t>
            </a:r>
            <a:br>
              <a:rPr lang="en-US" dirty="0"/>
            </a:br>
            <a:r>
              <a:rPr lang="en-US" dirty="0"/>
              <a:t>&lt;div class="h-75 d-inline-block" style="width: 120px; background-color: </a:t>
            </a:r>
            <a:r>
              <a:rPr lang="en-US" dirty="0" err="1"/>
              <a:t>rgba</a:t>
            </a:r>
            <a:r>
              <a:rPr lang="en-US" dirty="0"/>
              <a:t>(0,0,255,.1)"&gt;Height 75%&lt;/div&gt; </a:t>
            </a:r>
            <a:br>
              <a:rPr lang="en-US" dirty="0"/>
            </a:br>
            <a:r>
              <a:rPr lang="en-US" dirty="0"/>
              <a:t>&lt;div class="h-100 d-inline-block" style="width: 120px; background-color: </a:t>
            </a:r>
            <a:r>
              <a:rPr lang="en-US" dirty="0" err="1"/>
              <a:t>rgba</a:t>
            </a:r>
            <a:r>
              <a:rPr lang="en-US" dirty="0"/>
              <a:t>(0,0,255,.1)"&gt;Height 100%&lt;/div&gt; </a:t>
            </a:r>
            <a:br>
              <a:rPr lang="en-US" dirty="0"/>
            </a:br>
            <a:r>
              <a:rPr lang="en-US" dirty="0"/>
              <a:t>&lt;div class="h-auto d-inline-block" style="width: 120px; background-color: </a:t>
            </a:r>
            <a:r>
              <a:rPr lang="en-US" dirty="0" err="1"/>
              <a:t>rgba</a:t>
            </a:r>
            <a:r>
              <a:rPr lang="en-US" dirty="0"/>
              <a:t>(0,0,255,.1)"&gt;Height auto&lt;/div&gt;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6D75-CCEA-DF43-BD64-BBE49C27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9971"/>
          </a:xfrm>
        </p:spPr>
        <p:txBody>
          <a:bodyPr/>
          <a:lstStyle/>
          <a:p>
            <a:r>
              <a:rPr lang="en-US" dirty="0"/>
              <a:t>Height relative to the parent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E2797A-6EB4-4F44-A415-434342DC4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963494"/>
            <a:ext cx="9601200" cy="1486637"/>
          </a:xfrm>
        </p:spPr>
      </p:pic>
    </p:spTree>
    <p:extLst>
      <p:ext uri="{BB962C8B-B14F-4D97-AF65-F5344CB8AC3E}">
        <p14:creationId xmlns:p14="http://schemas.microsoft.com/office/powerpoint/2010/main" val="70402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6D75-CCEA-DF43-BD64-BBE49C27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9971"/>
          </a:xfrm>
        </p:spPr>
        <p:txBody>
          <a:bodyPr/>
          <a:lstStyle/>
          <a:p>
            <a:r>
              <a:rPr lang="en-US" dirty="0"/>
              <a:t>Max width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0D31F-638F-6D4C-B1F9-80062679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5771"/>
            <a:ext cx="9601200" cy="4321629"/>
          </a:xfrm>
        </p:spPr>
        <p:txBody>
          <a:bodyPr/>
          <a:lstStyle/>
          <a:p>
            <a:r>
              <a:rPr lang="en-US" dirty="0"/>
              <a:t>You can also use max-width: 100%; and max-height: 100%; utilities as needed.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class="mw-100" alt="..."&gt;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7F10DB-474B-4543-8211-B8C1D3423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603500"/>
            <a:ext cx="99441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2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6D75-CCEA-DF43-BD64-BBE49C27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9971"/>
          </a:xfrm>
        </p:spPr>
        <p:txBody>
          <a:bodyPr/>
          <a:lstStyle/>
          <a:p>
            <a:r>
              <a:rPr lang="en-US" dirty="0"/>
              <a:t>Max height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0D31F-638F-6D4C-B1F9-80062679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5771"/>
            <a:ext cx="9601200" cy="43216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 style="height: 100px; background-color: </a:t>
            </a:r>
            <a:r>
              <a:rPr lang="en-US" dirty="0" err="1"/>
              <a:t>rgba</a:t>
            </a:r>
            <a:r>
              <a:rPr lang="en-US" dirty="0"/>
              <a:t>(255,0,0,.1);"&gt; </a:t>
            </a:r>
          </a:p>
          <a:p>
            <a:pPr marL="0" indent="0">
              <a:buNone/>
            </a:pPr>
            <a:r>
              <a:rPr lang="en-US" dirty="0"/>
              <a:t>&lt;div class="mh-100" style="width: 100px; height: 200px; background-color: </a:t>
            </a:r>
            <a:r>
              <a:rPr lang="en-US" dirty="0" err="1"/>
              <a:t>rgba</a:t>
            </a:r>
            <a:r>
              <a:rPr lang="en-US" dirty="0"/>
              <a:t>(0,0,255,.1);"&gt;</a:t>
            </a:r>
          </a:p>
          <a:p>
            <a:pPr marL="0" indent="0">
              <a:buNone/>
            </a:pPr>
            <a:r>
              <a:rPr lang="en-US" dirty="0"/>
              <a:t>Max-height 100%</a:t>
            </a:r>
          </a:p>
          <a:p>
            <a:pPr marL="0" indent="0">
              <a:buNone/>
            </a:pPr>
            <a:r>
              <a:rPr lang="en-US" dirty="0"/>
              <a:t>&lt;/div&gt; 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0FB44-B9A0-4540-AD9B-452EE6260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13792"/>
            <a:ext cx="49276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6D75-CCEA-DF43-BD64-BBE49C27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9971"/>
          </a:xfrm>
        </p:spPr>
        <p:txBody>
          <a:bodyPr>
            <a:normAutofit/>
          </a:bodyPr>
          <a:lstStyle/>
          <a:p>
            <a:r>
              <a:rPr lang="en-US" dirty="0"/>
              <a:t>Relative to the viewport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0D31F-638F-6D4C-B1F9-80062679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5771"/>
            <a:ext cx="9601200" cy="4321629"/>
          </a:xfrm>
        </p:spPr>
        <p:txBody>
          <a:bodyPr/>
          <a:lstStyle/>
          <a:p>
            <a:r>
              <a:rPr lang="en-US" dirty="0"/>
              <a:t>You can also use utilities to set the width and height relative to the viewport.</a:t>
            </a:r>
          </a:p>
          <a:p>
            <a:pPr marL="0" indent="0">
              <a:buNone/>
            </a:pPr>
            <a:r>
              <a:rPr lang="en-US"/>
              <a:t>&lt;div class="min-vw-100"&gt;Min-width 100vw&lt;/div&gt; </a:t>
            </a:r>
            <a:br>
              <a:rPr lang="en-US"/>
            </a:br>
            <a:r>
              <a:rPr lang="en-US"/>
              <a:t>&lt;div class="min-vh-100"&gt;Min-height 100vh&lt;/div&gt; </a:t>
            </a:r>
            <a:br>
              <a:rPr lang="en-US"/>
            </a:br>
            <a:r>
              <a:rPr lang="en-US"/>
              <a:t>&lt;div class="vw-100"&gt;Width 100vw&lt;/div&gt; </a:t>
            </a:r>
            <a:br>
              <a:rPr lang="en-US"/>
            </a:br>
            <a:r>
              <a:rPr lang="en-US"/>
              <a:t>&lt;div class="vh-100"&gt;Height 100vh&lt;/div&gt;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49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</TotalTime>
  <Words>473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sizing</vt:lpstr>
      <vt:lpstr>Width relative to the parent</vt:lpstr>
      <vt:lpstr>Width relative to the parent</vt:lpstr>
      <vt:lpstr>Height relative to the parent</vt:lpstr>
      <vt:lpstr>Height relative to the parent</vt:lpstr>
      <vt:lpstr>Max width</vt:lpstr>
      <vt:lpstr>Max height</vt:lpstr>
      <vt:lpstr>Relative to the viewport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sizing</dc:title>
  <dc:creator>Microsoft Office User</dc:creator>
  <cp:lastModifiedBy>Microsoft Office User</cp:lastModifiedBy>
  <cp:revision>2</cp:revision>
  <dcterms:created xsi:type="dcterms:W3CDTF">2021-08-12T07:41:20Z</dcterms:created>
  <dcterms:modified xsi:type="dcterms:W3CDTF">2021-08-12T07:52:03Z</dcterms:modified>
</cp:coreProperties>
</file>