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5F58-DEA9-D242-9648-26CC875D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83501" cy="2098226"/>
          </a:xfrm>
        </p:spPr>
        <p:txBody>
          <a:bodyPr/>
          <a:lstStyle/>
          <a:p>
            <a:r>
              <a:rPr lang="en-US" dirty="0"/>
              <a:t>Vertical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DB7E8-5573-F044-B420-E1292C75C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9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BB69-721A-DD43-982F-4C528881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686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B13E-ADA3-F341-AC85-34E74015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2486"/>
            <a:ext cx="9601200" cy="4484914"/>
          </a:xfrm>
        </p:spPr>
        <p:txBody>
          <a:bodyPr/>
          <a:lstStyle/>
          <a:p>
            <a:r>
              <a:rPr lang="en-US" dirty="0"/>
              <a:t>Easily change the vertical alignment of inline, inline-block, inline-table, and table cell elements.</a:t>
            </a:r>
          </a:p>
          <a:p>
            <a:r>
              <a:rPr lang="en-US" dirty="0"/>
              <a:t>Change the alignment of elements with the vertical alignment utilities. Please note that vertical-align only affects inline, inline-block, inline-table, and table cell elements.</a:t>
            </a:r>
          </a:p>
          <a:p>
            <a:r>
              <a:rPr lang="en-US" dirty="0"/>
              <a:t>Choose from .align-baseline, .align-top, .align-middle, .align-bottom, .align-text-bottom, and .align-text-top as needed.</a:t>
            </a:r>
          </a:p>
          <a:p>
            <a:r>
              <a:rPr lang="en-US" dirty="0"/>
              <a:t>To vertically center non-inline content (like &lt;div&gt;s and more), use flex box utilities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4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BB69-721A-DD43-982F-4C528881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686"/>
          </a:xfrm>
        </p:spPr>
        <p:txBody>
          <a:bodyPr/>
          <a:lstStyle/>
          <a:p>
            <a:r>
              <a:rPr lang="en-US" dirty="0"/>
              <a:t>With inline elements: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B13E-ADA3-F341-AC85-34E74015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2486"/>
            <a:ext cx="9601200" cy="4484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&lt;span class="align-baseline"&gt;baseline&lt;/span&gt;</a:t>
            </a:r>
          </a:p>
          <a:p>
            <a:pPr marL="0" indent="0">
              <a:buNone/>
            </a:pPr>
            <a:r>
              <a:rPr lang="en-US" dirty="0"/>
              <a:t> &lt;span class="align-top"&gt;top&lt;/span&gt;</a:t>
            </a:r>
          </a:p>
          <a:p>
            <a:pPr marL="0" indent="0">
              <a:buNone/>
            </a:pPr>
            <a:r>
              <a:rPr lang="en-US" dirty="0"/>
              <a:t> &lt;span class="align-middle"&gt;middle&lt;/span&gt;</a:t>
            </a:r>
          </a:p>
          <a:p>
            <a:pPr marL="0" indent="0">
              <a:buNone/>
            </a:pPr>
            <a:r>
              <a:rPr lang="en-US" dirty="0"/>
              <a:t> &lt;span class="align-bottom"&gt;bottom&lt;/span&gt;</a:t>
            </a:r>
          </a:p>
          <a:p>
            <a:pPr marL="0" indent="0">
              <a:buNone/>
            </a:pPr>
            <a:r>
              <a:rPr lang="en-US" dirty="0"/>
              <a:t> &lt;span class="align-text-top"&gt;text-top&lt;/span&gt; </a:t>
            </a:r>
          </a:p>
          <a:p>
            <a:pPr marL="0" indent="0">
              <a:buNone/>
            </a:pPr>
            <a:r>
              <a:rPr lang="en-US" dirty="0"/>
              <a:t>&lt;span class="align-text-bottom"&gt;text-bottom&lt;/span&gt;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C8B6F-B767-754F-A122-E63BE972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0" y="4334329"/>
            <a:ext cx="5118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8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BB69-721A-DD43-982F-4C528881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686"/>
          </a:xfrm>
        </p:spPr>
        <p:txBody>
          <a:bodyPr/>
          <a:lstStyle/>
          <a:p>
            <a:r>
              <a:rPr lang="en-US" dirty="0"/>
              <a:t>With table cells: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B13E-ADA3-F341-AC85-34E74015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2486"/>
            <a:ext cx="9601200" cy="4484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&lt;table style="height: 100px;"&gt;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&lt;tr&gt; </a:t>
            </a:r>
          </a:p>
          <a:p>
            <a:pPr marL="0" indent="0">
              <a:buNone/>
            </a:pPr>
            <a:r>
              <a:rPr lang="en-US" dirty="0"/>
              <a:t>&lt;td class="align-baseline"&gt;baseline&lt;/td&gt;</a:t>
            </a:r>
          </a:p>
          <a:p>
            <a:pPr marL="0" indent="0">
              <a:buNone/>
            </a:pPr>
            <a:r>
              <a:rPr lang="en-US" dirty="0"/>
              <a:t> &lt;td class="align-top"&gt;top&lt;/td&gt;</a:t>
            </a:r>
          </a:p>
          <a:p>
            <a:pPr marL="0" indent="0">
              <a:buNone/>
            </a:pPr>
            <a:r>
              <a:rPr lang="en-US" dirty="0"/>
              <a:t> &lt;td class="align-middle"&gt;middle&lt;/td&gt;</a:t>
            </a:r>
          </a:p>
          <a:p>
            <a:pPr marL="0" indent="0">
              <a:buNone/>
            </a:pPr>
            <a:r>
              <a:rPr lang="en-US" dirty="0"/>
              <a:t> &lt;td class="align-bottom"&gt;bottom&lt;/td&gt;</a:t>
            </a:r>
          </a:p>
          <a:p>
            <a:pPr marL="0" indent="0">
              <a:buNone/>
            </a:pPr>
            <a:r>
              <a:rPr lang="en-US" dirty="0"/>
              <a:t> &lt;td class="align-text-top"&gt;text-top&lt;/td&gt; </a:t>
            </a:r>
          </a:p>
          <a:p>
            <a:pPr marL="0" indent="0">
              <a:buNone/>
            </a:pPr>
            <a:r>
              <a:rPr lang="en-US" dirty="0"/>
              <a:t>&lt;td class="align-text-bottom"&gt;text-bottom&lt;/td&gt; &lt;/tr&gt; &lt;/</a:t>
            </a:r>
            <a:r>
              <a:rPr lang="en-US" dirty="0" err="1"/>
              <a:t>tbody</a:t>
            </a:r>
            <a:r>
              <a:rPr lang="en-US" dirty="0"/>
              <a:t>&gt; &lt;/table&gt;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81F23-3CF0-1F4E-BCA2-BCC7B481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03564"/>
            <a:ext cx="5041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9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BB69-721A-DD43-982F-4C528881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686"/>
          </a:xfrm>
        </p:spPr>
        <p:txBody>
          <a:bodyPr/>
          <a:lstStyle/>
          <a:p>
            <a:r>
              <a:rPr lang="en-US" dirty="0"/>
              <a:t>With table cells: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B13E-ADA3-F341-AC85-34E74015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2486"/>
            <a:ext cx="9601200" cy="4484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&lt;table style="height: 100px;"&gt;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&lt;tr&gt; </a:t>
            </a:r>
          </a:p>
          <a:p>
            <a:pPr marL="0" indent="0">
              <a:buNone/>
            </a:pPr>
            <a:r>
              <a:rPr lang="en-US" dirty="0"/>
              <a:t>&lt;td class="align-baseline"&gt;baseline&lt;/td&gt;</a:t>
            </a:r>
          </a:p>
          <a:p>
            <a:pPr marL="0" indent="0">
              <a:buNone/>
            </a:pPr>
            <a:r>
              <a:rPr lang="en-US" dirty="0"/>
              <a:t> &lt;td class="align-top"&gt;top&lt;/td&gt;</a:t>
            </a:r>
          </a:p>
          <a:p>
            <a:pPr marL="0" indent="0">
              <a:buNone/>
            </a:pPr>
            <a:r>
              <a:rPr lang="en-US" dirty="0"/>
              <a:t> &lt;td class="align-middle"&gt;middle&lt;/td&gt;</a:t>
            </a:r>
          </a:p>
          <a:p>
            <a:pPr marL="0" indent="0">
              <a:buNone/>
            </a:pPr>
            <a:r>
              <a:rPr lang="en-US" dirty="0"/>
              <a:t> &lt;td class="align-bottom"&gt;bottom&lt;/td&gt;</a:t>
            </a:r>
          </a:p>
          <a:p>
            <a:pPr marL="0" indent="0">
              <a:buNone/>
            </a:pPr>
            <a:r>
              <a:rPr lang="en-US" dirty="0"/>
              <a:t> &lt;td class="align-text-top"&gt;text-top&lt;/td&gt; </a:t>
            </a:r>
          </a:p>
          <a:p>
            <a:pPr marL="0" indent="0">
              <a:buNone/>
            </a:pPr>
            <a:r>
              <a:rPr lang="en-US" dirty="0"/>
              <a:t>&lt;td class="align-text-bottom"&gt;text-bottom&lt;/td&gt; &lt;/tr&gt; &lt;/</a:t>
            </a:r>
            <a:r>
              <a:rPr lang="en-US" dirty="0" err="1"/>
              <a:t>tbody</a:t>
            </a:r>
            <a:r>
              <a:rPr lang="en-US" dirty="0"/>
              <a:t>&gt; &lt;/table&gt;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81F23-3CF0-1F4E-BCA2-BCC7B481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03564"/>
            <a:ext cx="5041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083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</TotalTime>
  <Words>349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Vertical alignment</vt:lpstr>
      <vt:lpstr>Overview</vt:lpstr>
      <vt:lpstr>With inline elements:</vt:lpstr>
      <vt:lpstr>With table cells:</vt:lpstr>
      <vt:lpstr>With table cells: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alignment</dc:title>
  <dc:creator>Microsoft Office User</dc:creator>
  <cp:lastModifiedBy>Microsoft Office User</cp:lastModifiedBy>
  <cp:revision>1</cp:revision>
  <dcterms:created xsi:type="dcterms:W3CDTF">2021-08-12T08:34:27Z</dcterms:created>
  <dcterms:modified xsi:type="dcterms:W3CDTF">2021-08-12T08:37:12Z</dcterms:modified>
</cp:coreProperties>
</file>